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41" r:id="rId3"/>
    <p:sldId id="1442" r:id="rId4"/>
    <p:sldId id="1443" r:id="rId5"/>
    <p:sldId id="1444" r:id="rId6"/>
    <p:sldId id="1445" r:id="rId7"/>
    <p:sldId id="1446" r:id="rId8"/>
    <p:sldId id="1447" r:id="rId9"/>
    <p:sldId id="1448" r:id="rId10"/>
    <p:sldId id="1449" r:id="rId11"/>
    <p:sldId id="1450" r:id="rId12"/>
    <p:sldId id="1451" r:id="rId13"/>
    <p:sldId id="1452" r:id="rId14"/>
    <p:sldId id="1453" r:id="rId15"/>
    <p:sldId id="1454" r:id="rId16"/>
    <p:sldId id="1455" r:id="rId17"/>
    <p:sldId id="1456" r:id="rId18"/>
    <p:sldId id="1457" r:id="rId19"/>
    <p:sldId id="1458" r:id="rId20"/>
    <p:sldId id="1459" r:id="rId21"/>
    <p:sldId id="1460" r:id="rId22"/>
    <p:sldId id="1461" r:id="rId23"/>
    <p:sldId id="1462" r:id="rId24"/>
    <p:sldId id="1463" r:id="rId25"/>
    <p:sldId id="1464" r:id="rId26"/>
    <p:sldId id="1465" r:id="rId27"/>
    <p:sldId id="1466" r:id="rId28"/>
    <p:sldId id="1467" r:id="rId29"/>
    <p:sldId id="1468" r:id="rId30"/>
    <p:sldId id="146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0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60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611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64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013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28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52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68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181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332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19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4806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8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제삼권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68683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입은 하늘에 두고 그들의 혀는 땅에 두루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069751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그의 백성이 이리로 돌아와서 잔에 가득한 물을 다 마시며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434108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말하기를 하나님이 어찌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지존자에게 지식이 있으랴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771942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이들은 악인들이라도 항상 평안하고 재물은 더욱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불어나도다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205424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마음을 깨끗하게 하며 내 손을 씻어 무죄하다 한 것이 실로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헛되도다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381289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종일 재난을 당하며 아침마다 징벌을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436417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만일 스스로 이르기를 내가 그들처럼 말하리라 하였더라면 나는 주의 아들들의 세대에 대하여 악행을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행하였으리이다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380689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어쩌면 이를 알까 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생각한즉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내게 심한 고통이 되었더니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305411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성소에 들어갈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종말을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깨달았나이다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640513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참으로 그들을 미끄러운 곳에 두시며 파멸에 던지시니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584199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참으로 이스라엘 중 마음이 정결한 자에게 선을 행하시나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000217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어찌하여 그리 갑자기 황폐되었는가 놀랄 정도로 그들은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전멸하였나이다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932470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주여 사람이 깬 후에는 꿈을 무시함 같이 주께서 깨신 후에는 그들의 형상을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멸시하시리이다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12506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마음이 산란하며 내 양심이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찔렸나이다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40972261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이같이 우매 무지함으로 주 앞에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짐승이오나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005132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항상 주와 함께 하니 주께서 내 오른손을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붙드셨나이다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8316731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교훈으로 나를 인도하시고 후에는 영광으로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영접하시리니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528903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하늘에서는 주 외에 누가 내게 있으리요 땅에서는 주 밖에 내가 사모할 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55216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육체와 마음은 쇠약하나 하나님은 내 마음의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반석이시요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영원한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분깃이시라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816421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무릇 주를 멀리하는 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망하리니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음녀 같이 주를 떠난 자를 주께서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973970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 가까이 함이 내게 복이라 내가 주 여호와를 나의 피난처로 삼아 주의 모든 행적을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전파하리이다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99396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거의 넘어질 뻔하였고 나의 걸음이 미끄러질 뻔하였으니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48866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내가 악인의 형통함을 보고 오만한 자를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질투하였음이로다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357405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죽을 때에도 고통이 없고 그 힘이 강건하며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829224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당하는 고난이 그들에게는 없고 사람들이 당하는 재앙도 그들에게는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084352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교만이 그들의 목걸이요 강포가 그들의 옷이며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046098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살찜으로 그들의 눈이 솟아나며 그들의 소득은 마음의 소원보다 많으며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88599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능욕하며 악하게 말하며 높은 데서 거만하게 말하며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655597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354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2024-10-02T11:01:42Z</dcterms:modified>
</cp:coreProperties>
</file>