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441" r:id="rId3"/>
    <p:sldId id="1442" r:id="rId4"/>
    <p:sldId id="1443" r:id="rId5"/>
    <p:sldId id="1444" r:id="rId6"/>
    <p:sldId id="1445" r:id="rId7"/>
    <p:sldId id="1446" r:id="rId8"/>
    <p:sldId id="1447" r:id="rId9"/>
    <p:sldId id="1448" r:id="rId10"/>
    <p:sldId id="1449" r:id="rId11"/>
    <p:sldId id="1450" r:id="rId12"/>
    <p:sldId id="1451" r:id="rId13"/>
    <p:sldId id="1452" r:id="rId14"/>
    <p:sldId id="1453" r:id="rId15"/>
    <p:sldId id="1454" r:id="rId16"/>
    <p:sldId id="1455" r:id="rId17"/>
    <p:sldId id="1456" r:id="rId18"/>
    <p:sldId id="1457" r:id="rId19"/>
    <p:sldId id="1458" r:id="rId20"/>
    <p:sldId id="1459" r:id="rId21"/>
    <p:sldId id="1460" r:id="rId22"/>
    <p:sldId id="1461" r:id="rId23"/>
    <p:sldId id="1462" r:id="rId24"/>
    <p:sldId id="1463" r:id="rId25"/>
    <p:sldId id="1464" r:id="rId26"/>
    <p:sldId id="1465" r:id="rId27"/>
    <p:sldId id="1466" r:id="rId28"/>
    <p:sldId id="1467" r:id="rId29"/>
    <p:sldId id="1468" r:id="rId30"/>
    <p:sldId id="1469" r:id="rId3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21" Type="http://schemas.openxmlformats.org/officeDocument/2006/relationships/slide" Target="slides/slide19.xml"/><Relationship Id="rId34" Type="http://schemas.openxmlformats.org/officeDocument/2006/relationships/theme" Target="theme/them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presProps" Target="presProps.xml"/><Relationship Id="rId37" Type="http://schemas.microsoft.com/office/2015/10/relationships/revisionInfo" Target="revisionInfo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microsoft.com/office/2016/11/relationships/changesInfo" Target="changesInfos/changesInfo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tableStyles" Target="tableStyles.xml"/><Relationship Id="rId8" Type="http://schemas.openxmlformats.org/officeDocument/2006/relationships/slide" Target="slides/slide6.xml"/><Relationship Id="rId3" Type="http://schemas.openxmlformats.org/officeDocument/2006/relationships/slide" Target="slides/slid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68043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9266005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3961111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186400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901363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842842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895254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376811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118119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9233219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3831998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8480643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98682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제삼권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56868366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그들의 입은 하늘에 두고 그들의 혀는 땅에 두루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다니도다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106975159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그의 백성이 이리로 돌아와서 잔에 가득한 물을 다 마시며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343410875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말하기를 하나님이 어찌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알랴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지존자에게 지식이 있으랴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하는도다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177194227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볼지어다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이들은 악인들이라도 항상 평안하고 재물은 더욱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불어나도다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220542472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내 마음을 깨끗하게 하며 내 손을 씻어 무죄하다 한 것이 실로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헛되도다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238128941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나는 종일 재난을 당하며 아침마다 징벌을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받았도다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243641744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만일 스스로 이르기를 내가 그들처럼 말하리라 하였더라면 나는 주의 아들들의 세대에 대하여 악행을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행하였으리이다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138068955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어쩌면 이를 알까 하여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생각한즉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그것이 내게 심한 고통이 되었더니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330541116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하나님의 성소에 들어갈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때에야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그들의 종말을 내가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깨달았나이다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364051336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주께서 참으로 그들을 미끄러운 곳에 두시며 파멸에 던지시니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35841995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 참으로 이스라엘 중 마음이 정결한 자에게 선을 행하시나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300021773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어찌하여 그리 갑자기 황폐되었는가 놀랄 정도로 그들은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전멸하였나이다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293247067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주여 사람이 깬 후에는 꿈을 무시함 같이 주께서 깨신 후에는 그들의 형상을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멸시하시리이다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51250605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마음이 산란하며 내 양심이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찔렸나이다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409722613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이같이 우매 무지함으로 주 앞에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짐승이오나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300513239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항상 주와 함께 하니 주께서 내 오른손을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붙드셨나이다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3831673110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주의 교훈으로 나를 인도하시고 후에는 영광으로 나를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영접하시리니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352890371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하늘에서는 주 외에 누가 내게 있으리요 땅에서는 주 밖에 내가 사모할 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없나이다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35521605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육체와 마음은 쇠약하나 하나님은 내 마음의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반석이시요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영원한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분깃이시라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3816421606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무릇 주를 멀리하는 자는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망하리니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음녀 같이 주를 떠난 자를 주께서 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멸하셨나이다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2973970121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하나님께 가까이 함이 내게 복이라 내가 주 여호와를 나의 피난처로 삼아 주의 모든 행적을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전파하리이다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399396190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나는 거의 넘어질 뻔하였고 나의 걸음이 미끄러질 뻔하였으니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148866687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내가 악인의 형통함을 보고 오만한 자를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질투하였음이로다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135740570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그들은 죽을 때에도 고통이 없고 그 힘이 강건하며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382922433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사람들이 당하는 고난이 그들에게는 없고 사람들이 당하는 재앙도 그들에게는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없나니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208435284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교만이 그들의 목걸이요 강포가 그들의 옷이며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104609806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살찜으로 그들의 눈이 솟아나며 그들의 소득은 마음의 소원보다 많으며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288599812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그들은 능욕하며 악하게 말하며 높은 데서 거만하게 말하며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73</a:t>
            </a:r>
          </a:p>
        </p:txBody>
      </p:sp>
    </p:spTree>
    <p:extLst>
      <p:ext uri="{BB962C8B-B14F-4D97-AF65-F5344CB8AC3E}">
        <p14:creationId xmlns:p14="http://schemas.microsoft.com/office/powerpoint/2010/main" val="265559721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56</TotalTime>
  <Words>354</Words>
  <Application>Microsoft Office PowerPoint</Application>
  <PresentationFormat>와이드스크린</PresentationFormat>
  <Paragraphs>58</Paragraphs>
  <Slides>29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29</vt:i4>
      </vt:variant>
    </vt:vector>
  </HeadingPairs>
  <TitlesOfParts>
    <vt:vector size="35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14</cp:revision>
  <dcterms:modified xsi:type="dcterms:W3CDTF">2024-10-02T11:01:42Z</dcterms:modified>
</cp:coreProperties>
</file>