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93" r:id="rId3"/>
    <p:sldId id="494" r:id="rId4"/>
    <p:sldId id="495" r:id="rId5"/>
    <p:sldId id="496" r:id="rId6"/>
    <p:sldId id="497" r:id="rId7"/>
    <p:sldId id="498" r:id="rId8"/>
    <p:sldId id="499" r:id="rId9"/>
    <p:sldId id="500" r:id="rId10"/>
    <p:sldId id="501" r:id="rId11"/>
    <p:sldId id="502" r:id="rId12"/>
    <p:sldId id="503" r:id="rId13"/>
    <p:sldId id="504" r:id="rId14"/>
    <p:sldId id="505" r:id="rId15"/>
    <p:sldId id="506" r:id="rId16"/>
    <p:sldId id="507" r:id="rId17"/>
    <p:sldId id="508" r:id="rId18"/>
    <p:sldId id="509" r:id="rId19"/>
    <p:sldId id="510" r:id="rId20"/>
    <p:sldId id="511" r:id="rId21"/>
    <p:sldId id="512" r:id="rId22"/>
    <p:sldId id="513" r:id="rId23"/>
    <p:sldId id="514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863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997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8862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082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3743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230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227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478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377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1396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42535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319317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442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다리오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조서를 내려 문서창고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쌓아둔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보물전각에서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조사하게 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294508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하늘의 하나님께 향기로운 제물을 드려 왕과 왕자들의 생명을 위하여 기도하게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76488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명령을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누구를 막론하고 이 명령을 변조하면 그의 집에서 들보를 빼내고 그를 그 위에 매어달게 하고 그의 집은 이로 말미암아 거름더미가 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925725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왕들이나 백성이 이 명령을 변조하고 손을 들어 예루살렘 하나님의 성전을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헐진대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곳에 이름을 두신 하나님이 그들을 멸하시기를 원하노라 나 다리오가 조서를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내렸노니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신속히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행할지어다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892283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다리오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조서가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내리매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유브라데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건너편 총독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닷드내와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스달보스내와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동관들이 신속히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준행하니라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765537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 사람의 장로들이 선지자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학개와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잇도의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권면을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따랐으므로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성전 건축하는 일이 형통한지라 이스라엘 하나님의 명령과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고레스와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다리오와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아닥사스다의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조서를 따라 성전을 건축하며 일을 끝내되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340631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다리오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제육년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아달월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삼일에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성전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끝내니라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914028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자손과 제사장들과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사람들과 기타 사로잡혔던 자의 자손이 즐거이 하나님의 성전 봉헌식을 행하니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55693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성전 봉헌식을 행할 때에 수소 백 마리와 숫양 이백 마리와 어린 양 사백 마리를 드리고 또 이스라엘 지파의 수를 따라 숫염소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마리로 이스라엘 전체를 위하여 속죄제를 드리고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15418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제사장을 그 분반대로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그 순차대로 세워 예루살렘에서 하나님을 섬기게 하되 모세의 책에 기록된 대로 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4695736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사로잡혔던 자의 자손이 첫째 달 십사일에 유월절을 지키되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956028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메대도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악메다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궁성에서 한 두루마리를 찾았으니 거기에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기록하였으되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23502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제사장들과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레위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일제히 몸을 정결하게 하여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정결하매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사로잡혔던 자들의 모든 자손과 자기 형제 제사장들과 자기를 위하여 유월절 양을 잡으니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1411554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사로잡혔다가 돌아온 이스라엘 자손과 자기 땅에 사는 이방 사람의 더러운 것으로부터 스스로를 구별한 모든 이스라엘 사람들에게 속하여 이스라엘의 하나님 여호와를 찾는 자들이 다 먹고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6829336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즐거움으로 이레 동안 무교절을 지켰으니 이는 여호와께서 그들을 즐겁게 하시고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앗수르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마음을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돌려 이스라엘의 하나님이신 하나님의 성전 건축하는 손을 힘 있게 하도록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하셨음이었더라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266193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고레스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 원년에 조서를 내려 이르기를 예루살렘에 있는 하나님의 성전에 대하여 이르노니 이 성전 곧 제사 드리는 처소를 건축하되 지대를 견고히 쌓고 그 성전의 높이는 육십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규빗으로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너비도 육십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규빗으로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305007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큰 돌 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켜에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새 나무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켜를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놓으라 그 경비는 다 왕실에서 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408772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느부갓네살이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예루살렘 성전에서 탈취하여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바벨론으로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옮겼던 하나님의 성전 금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은 그릇들을 돌려보내어 예루살렘 성전에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하나님의 성전 안 각기 제자리에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둘지니라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062162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유브라데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건너편 총독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닷드내와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스달보스내와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동관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유브라데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건너편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아바삭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사람들은 그 곳을 멀리하여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050596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성전 공사를 막지 말고 유다 총독과 장로들이 하나님의 이 성전을 제자리에 건축하게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11327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조서를 내려서 하나님의 이 성전을 건축함에 대하여 너희가 유다 사람의 장로들에게 행할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알리노니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재산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유브라데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건너편에서 거둔 세금 중에서 그 경비를 이 사람들에게 끊임없이 주어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멈추지 않게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826900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그들이 필요로 하는 것 곧 하늘의 하나님께 드릴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수송아지와 숫양과 어린 양과 또 밀과 소금과 포도주와 기름을 예루살렘 제사장의 요구대로 어김없이 날마다 주어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에스라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760521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503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2024-10-01T10:01:24Z</dcterms:modified>
</cp:coreProperties>
</file>