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134BE-BF54-37A8-4F5E-8B3805E15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168D13-2AEB-4DCC-AAAB-54CD3A4FC52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EF126-8FCE-A64F-24B9-AC03EFF49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5F2BB-80CF-5FF9-5277-53318648A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338FC-37C8-4E3C-90AE-20A4518964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58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D17D0-B0A7-DE6A-5F71-C144E2687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75F5E0-1E78-4307-8580-C2B1C783498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83386-3F90-F9DA-A26A-3B15A5840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1B433-BA95-D59A-D55F-7AF669548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444C1-B458-46A9-835D-3B3FB4ED59D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3216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6D832-6CC7-8E2F-ED83-94E23F6D2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E1BF7A-B62D-4744-B9D3-E551F730167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8318C-9F76-A716-F793-AF6209F34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69E42-1112-477B-489C-8B465D910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6A0AC-FC4D-48B1-AD78-70ED14FDEF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8272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D2CF2-D72C-B656-7C5B-EEAAC776C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1A762-FB98-49E8-BAD2-89D800B2182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8DEAE-E73E-4AA6-C7A4-3B389B04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71BCC-02FD-BCB2-8D02-83C16AA4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7FB21-6AB7-4B08-B448-E6F425DBDAF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5905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EDC3F-A9D0-E73E-34D5-8158270A1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6292D6-542F-4BE1-8F83-721DF6C7F85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7B9EA-BA7E-2B61-983E-B7F069052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7086B-2F0F-09E6-03B7-C44AB29E4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13151-3CA6-4E28-8B96-2A8140FBFA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950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B9CC2F-CE5F-44C2-9AD4-46D032DB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7F69C-F02F-47C9-AA61-D821A4C2CD7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3A99E7-690E-0669-95E9-91143F64F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6BF351-E00D-ECF0-AFA5-BFB8A123D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DC191-E18C-40FB-9C10-9EFC2FDCD72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056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78EE668-2441-5762-F2EB-E3691DC7E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660D7E-E399-4E2A-9236-601B652149F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FC2A18-BC32-5987-646E-7357F0A4D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E7B20D-61CF-DA73-E5C9-C0BC4850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F6A84-7520-4DA7-85FB-9FDD5AB6F4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383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6187E63-C2E8-C15A-9290-86D94F59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E7909F-6C4F-4B64-912E-3CE32C195A0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0C1B28D-CE02-8768-EFA7-637F60132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A20A3E-A423-E424-AA25-5245F4A2A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2AAEB-83E7-4D1E-B558-3B78FC8169B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081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98CF17D-2735-0624-F91A-B8F7E5C5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3E62F0-ED6C-4910-827D-266ACA9AA2B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3B8E8F2-8BCC-71F5-D5F2-F6D7CDE14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81A9889-16A0-A8B6-A82C-6F52922A9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A4C2A-ACE5-4A1A-B57A-25529C5B399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599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ED5F76-FCCC-2499-87D3-9FF0D4F46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190DE0-F1DC-4950-9311-C8BF5722EF7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547F20-FB15-DED6-FC8F-BA15059F0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F36CF8F-DAEA-34D4-B708-E8AAB0E19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12823-4FA9-4054-8FC7-0FBFAEEFF1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770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1875600-3E61-B2B2-9DF6-EDAEFA89B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11D09C-B7E3-426A-9FEE-6F655163D17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75D665-C898-2DD6-B8AE-D7EE5685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EFAC00-FE2E-F899-4305-F8EF14E79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7D6F6-8306-485B-874F-6D8E1C3E75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505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C9CC675-1E92-04E7-5EDB-45DD281E5D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019A602-3CE8-58E1-F19C-836755332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3BAE0-B9AB-BD86-C77F-ACE8A92CEB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FFAAE8D-C349-4D50-A722-9659509A890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CF45B-C375-E9F9-0735-B1AE692FB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33DE3-ED05-893B-5295-B1DEAFFD2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B66D54A-A028-40ED-9555-10325C01A83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68CFC18-4F70-91BA-AD6A-86D144C19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338ECC8-44AE-4178-98D8-91CDD25B4D6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FBF930E-4980-E077-BF60-D88C39293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DAB647B-194F-F2DE-FED0-B307C7377B8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1407B24-32F1-2DC0-2A61-3FE78593B0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505B4DC-31C1-8FF8-FA01-7EE2C6E86B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1F94680-3E19-FDA0-D7DC-9D3BBF16C5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ABAF54E-71C2-D7B0-B368-1A5C58C132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AA324FE-3D95-FF07-ABE4-984191CDC2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17F0206-7E70-A3ED-2B87-0350966D42D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4C2B492-30DE-45A8-DBAF-7352706647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BB37725-7946-C65B-4D64-D6324C6AF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E36BE6DF-B64E-9F08-9972-18BFC06D9EC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0D5D41AF-2B85-D8F3-9111-0FAB27A877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86DE33C-A136-346C-AF64-FDFDC70D8B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F0C6680-67B8-8996-F11C-2063E2488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F791BE9-A52C-980B-3104-86993CDDF0A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A204AC7-F8FE-5F4E-E2C4-C7AD750DDA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1557396-2CEB-0366-C837-60F1E8BF5F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4ACC46E-519F-CC7D-787F-94ACE19F2B0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EBFE58A-3993-5BFB-FB2E-08DE41E63B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64CE8DD-9D73-B521-7C94-C095378C6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6D23B91-0C4A-B5B3-418E-9D22C02598A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782B2F5-0275-CF12-8FD3-DA841D53B7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415A9B-B317-2EB2-9AFC-0CA7E5C377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4F9B7EC1-834B-0D9B-A188-4D984D106DC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B5F98B18-4A5B-6A9E-FA27-6D6CFE5A8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040C18A-263F-D80B-4705-99DF9E0A3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AB47829E-7221-179B-5E9B-20601D4DB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8580D8C2-18AF-84FD-245F-3675A3C39F3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81CDE1B-7AAE-FE73-42BF-E0C1801DB7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B420732-5405-05A8-8DE4-A32E72072C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F77B8B9-F37B-AD3C-BCE0-F0E31B07681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9AEFB79-E920-21BF-A0C0-49081DA4D1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6523489-F67F-F2EB-D748-3CD18CC8E9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7AC101E-7C18-7540-B6FA-94E30D75531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738C8DB-1F54-6565-303C-002F6778A8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0CA8843-65A8-7A63-BF31-250257785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6ECEB992-78B1-57FA-F53C-70C389D57D9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6561CA75-A46B-B282-684A-330AD04AB7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7BD14DA-51E9-E0EE-62F9-15CCF1299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B82CF24-457A-931E-25CF-4E1B16D6E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7287011-75C0-93F4-9B88-B3EF3AF8513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B4115B6-B5E9-4555-4199-8E9275C607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22E288A-19D3-B14C-0846-D87B5697F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53C24EFC-0637-87A0-FA0C-9856F696EE6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CE18F91-B134-D15A-78D6-10529F34D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7BFAAE1-9CAC-9870-5EE9-B2D024119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A57CA81-BEA9-C37C-B60E-A22B7A15860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B669FA3-A0F4-9C7E-38E9-3FA79D3E8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77E7415-4DF5-0FBB-436D-0226DB177C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0DEA94A7-BE4B-7BF4-EFAD-F97D63C6817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78C24832-7FDA-5C5A-6DB0-BEAAEB2089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16294D1-C7EB-CFBA-A043-C0A1D5EF4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DCF1661-9A1C-7D25-3B28-C193893A7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CB450B96-FBFF-405A-EF49-6C02E12DFC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84445C6-3073-A03C-B25B-64A2677977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F4D2B65-6551-23FD-F27A-D9836308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AB247E4-1C8D-E117-AEDE-19FFC6570F9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EF6ECF9-BC24-AF85-3082-CED2F311A3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152BC19-1767-AEBB-0B54-CA6B114CAF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06699F94-D54B-DF99-117F-03BCA2D9290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0826AAF-BA09-1760-6E32-44B829D049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D94BE5C-1C0F-D36C-C7D6-8CB0D62026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7454CE21-923E-E977-C565-8AAC14534A4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24F238CF-FF4B-1469-A54D-3842DED12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39547F9-CE12-CF77-AA24-3AEE27299C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FC4DFC60-D168-A135-2753-74686C1D5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B468344-A6AA-75A3-7D72-9B694A03096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DB0D98-B12E-C191-00DF-247B4B05D8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EC529C5-158D-4EDE-239F-8AA0EB9BD2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3BE0DC6-3359-28FB-CB47-EC0058402C5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9C6CB12-E82A-CB61-FF5F-659AD988CD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0C97614-476E-621A-FBEA-19AED7919E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74C99367-4FE0-ADEC-22A8-91BEE053C21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8D7CF87-682B-5AEF-201C-9443075B0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B5B9644-0448-0085-041A-1C8122CBE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8F4A3954-0DA0-1E76-8348-3190D7DFCDD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D70AE594-8201-0E48-3825-51F5E849B1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81131AF-C7F1-A9EE-3142-FD61C34697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5EC02564-B8F9-D8BB-1E2F-A8219132E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80A3C99-2F81-B01A-8B28-6A7D86A9EA9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702D93C-656F-F6A0-E62E-42F229B8F0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AA58AB3-B7FE-1759-515E-2A8330BBE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741C3AF6-9C9E-FE3E-7188-F9E0C0ED681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BE587AC-84FE-BAF8-213D-029F3A7886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734C0A2-0106-023C-CEE0-883AD71320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86762550-BF2B-AE70-6101-29B61B5E93D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C86EC1D-58A3-1AA5-8695-08715F6884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952EAB5-4CE0-F554-C1E1-0DEB27A9D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C5911057-6B31-4639-0FB1-DE08368767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60D91800-FFAD-7831-550A-ACAD88F7B0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3649F96-1EFF-868A-3E27-04C16D2F7B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BDB54CC8-4FCE-CAE0-84F0-209C1ABB9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8382CE2-3EB8-12FA-FE10-3F2ED3DE3FD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F5DB8A-E65E-136B-8A1D-447A53CBB6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3003A91-9919-92D6-3B31-D99937163C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D481F955-4C1F-954C-2DE7-4D139066BC0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488A3C4-0846-D8DB-52FE-BB2727C7E6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5C19559-6526-3865-19E9-F267B5EC96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954EE38-4F0B-F125-FFD3-B988FEBA899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6EB5B5E-C240-64DF-111C-B8479B89E6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8B3F2A5-090F-CE14-85BB-CC8CB7A913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A58733F2-0D54-6715-5B4C-77214A241EE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D6FCE576-968D-2C3F-B091-3A114F03B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A9168CD-95D3-D4D1-DD72-B20BAAABC9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2008-10-28T02:53:29Z</dcterms:created>
  <dcterms:modified xsi:type="dcterms:W3CDTF">2024-10-17T06:25:58Z</dcterms:modified>
</cp:coreProperties>
</file>