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1089" r:id="rId3"/>
    <p:sldId id="1090" r:id="rId4"/>
    <p:sldId id="1091" r:id="rId5"/>
    <p:sldId id="1092" r:id="rId6"/>
    <p:sldId id="1093" r:id="rId7"/>
    <p:sldId id="1094" r:id="rId8"/>
    <p:sldId id="1095" r:id="rId9"/>
    <p:sldId id="1096" r:id="rId10"/>
    <p:sldId id="1097" r:id="rId11"/>
    <p:sldId id="1098" r:id="rId12"/>
    <p:sldId id="1099" r:id="rId13"/>
    <p:sldId id="1100" r:id="rId14"/>
    <p:sldId id="1101" r:id="rId15"/>
    <p:sldId id="1102" r:id="rId16"/>
    <p:sldId id="1103" r:id="rId17"/>
    <p:sldId id="1104" r:id="rId18"/>
    <p:sldId id="1105" r:id="rId19"/>
    <p:sldId id="1106" r:id="rId20"/>
    <p:sldId id="1107" r:id="rId21"/>
    <p:sldId id="1108" r:id="rId22"/>
    <p:sldId id="1109" r:id="rId23"/>
    <p:sldId id="1110" r:id="rId24"/>
    <p:sldId id="1111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7594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45232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331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6713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3805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11829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9972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371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6999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984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0303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1360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329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전능하신 이 여호와 하나님께서 말씀하사 해 돋는 데서부터 지는 데까지 세상을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부르셨도다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766554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삼림의 짐승들과 뭇 산의 가축이 다 내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8406988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산의 모든 새들도 내가 아는 것이며 들의 짐승도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657825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가령 주려도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이르지 아니할 것은 세계와 거기에 충만한 것이 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146509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수소의 고기를 먹으며 염소의 피를 마시겠느냐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3213884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감사로 하나님께 제사를 드리며 지존하신 이에게 네 서원을 갚으며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707751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환난 날에 나를 부르라 내가 너를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건지리니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나를 영화롭게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742846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악인에게는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어찌하여 내 율례를 전하며 내 언약을 네 입에 두느냐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722367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교훈을 미워하고 내 말을 네 뒤로 던지며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865449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도둑을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그와 연합하고 간음하는 자들과 동료가 되며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0553644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입을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악에게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내어 주고 네 혀로 거짓을 꾸미며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2871977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온전히 아름다운 시온에서 하나님이 빛을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비추셨도다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2689032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앉아서 네 형제를 공박하며 네 어머니의 아들을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비방하는도다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4453705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네가 이 일을 행하여도 내가 잠잠하였더니 네가 나를 너와 같은 줄로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생각하였도다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그러나 내가 너를 책망하여 네 죄를 네 눈 앞에 낱낱이 드러내리라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하시는도다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897108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하나님을 잊어버린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이를 생각하라 그렇지 아니하면 내가 너희를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찢으리니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건질 자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0793897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감사로 제사를 드리는 자가 나를 영화롭게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행위를 옳게 하는 자에게 내가 하나님의 구원을 보이리라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21102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 하나님이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잠잠하지 아니하시니 그 앞에는 삼키는 불이 있고 그 사방에는 광풍이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불리로다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75063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 자기의 백성을 판결하시려고 위 하늘과 아래 땅에 선포하여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4169292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나의 성도들을 내 앞에 모으라 그들은 제사로 나와 언약한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이들이니라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하시도다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894992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하늘이 그의 공의를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선포하리니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하나님 그는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심판장이심이로다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(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셀라</a:t>
            </a: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)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672089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 백성아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들을지어다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말하리라 이스라엘아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증언하리라 나는 하나님 곧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하나님이로다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2059540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나는 네 제물 때문에 너를 책망하지는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번제가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항상 내 앞에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있음이로다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8761897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네 집에서 수소나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우리에서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숫염소를 가져가지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시편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1811892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327</Words>
  <Application>Microsoft Office PowerPoint</Application>
  <PresentationFormat>와이드스크린</PresentationFormat>
  <Paragraphs>46</Paragraphs>
  <Slides>23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23</vt:i4>
      </vt:variant>
    </vt:vector>
  </HeadingPairs>
  <TitlesOfParts>
    <vt:vector size="2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2024-10-01T10:21:09Z</dcterms:modified>
</cp:coreProperties>
</file>