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039" r:id="rId3"/>
    <p:sldId id="1040" r:id="rId4"/>
    <p:sldId id="1041" r:id="rId5"/>
    <p:sldId id="1042" r:id="rId6"/>
    <p:sldId id="1043" r:id="rId7"/>
    <p:sldId id="1044" r:id="rId8"/>
    <p:sldId id="1045" r:id="rId9"/>
    <p:sldId id="1046" r:id="rId10"/>
    <p:sldId id="1047" r:id="rId11"/>
    <p:sldId id="1048" r:id="rId12"/>
    <p:sldId id="1049" r:id="rId13"/>
    <p:sldId id="1050" r:id="rId14"/>
    <p:sldId id="1051" r:id="rId15"/>
    <p:sldId id="1052" r:id="rId16"/>
    <p:sldId id="1053" r:id="rId17"/>
    <p:sldId id="1054" r:id="rId18"/>
    <p:sldId id="1055" r:id="rId19"/>
    <p:sldId id="1056" r:id="rId20"/>
    <p:sldId id="1057" r:id="rId21"/>
    <p:sldId id="1058" r:id="rId22"/>
    <p:sldId id="1059" r:id="rId23"/>
    <p:sldId id="1060" r:id="rId24"/>
    <p:sldId id="1061" r:id="rId25"/>
    <p:sldId id="1062" r:id="rId26"/>
    <p:sldId id="1063" r:id="rId27"/>
    <p:sldId id="1064" r:id="rId28"/>
    <p:sldId id="1065" r:id="rId29"/>
    <p:sldId id="1066" r:id="rId30"/>
    <p:sldId id="1067" r:id="rId31"/>
    <p:sldId id="1068" r:id="rId3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D43AF71-6680-4EE9-8DA7-E0AC4B4FAD29}" v="3" dt="2024-01-12T13:37:11.94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presProps" Target="presProps.xml"/><Relationship Id="rId38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heme" Target="theme/theme1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맛있다 군만두" userId="88f4dfb63950bb32" providerId="LiveId" clId="{9D43AF71-6680-4EE9-8DA7-E0AC4B4FAD29}"/>
    <pc:docChg chg="addSld delSld modSld">
      <pc:chgData name="맛있다 군만두" userId="88f4dfb63950bb32" providerId="LiveId" clId="{9D43AF71-6680-4EE9-8DA7-E0AC4B4FAD29}" dt="2024-01-12T13:37:11.932" v="2"/>
      <pc:docMkLst>
        <pc:docMk/>
      </pc:docMkLst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292922845" sldId="1039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938096160" sldId="1040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360674138" sldId="1041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4206630222" sldId="1042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78555016" sldId="1043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517036153" sldId="1044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43826114" sldId="1045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847531359" sldId="1046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730619635" sldId="1047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51472536" sldId="1048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014427872" sldId="1049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537852031" sldId="1050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87289071" sldId="1051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0962768" sldId="1052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672842105" sldId="1053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670289777" sldId="1054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781999452" sldId="1055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758843605" sldId="1056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767534035" sldId="1057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467397405" sldId="1058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1438107914" sldId="1059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176179297" sldId="1060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902086801" sldId="1061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02921408" sldId="1062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516603752" sldId="1063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452013815" sldId="1064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3190276044" sldId="1065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078230626" sldId="1066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671960778" sldId="1067"/>
        </pc:sldMkLst>
      </pc:sldChg>
      <pc:sldChg chg="add del setBg">
        <pc:chgData name="맛있다 군만두" userId="88f4dfb63950bb32" providerId="LiveId" clId="{9D43AF71-6680-4EE9-8DA7-E0AC4B4FAD29}" dt="2024-01-12T13:37:11.932" v="2"/>
        <pc:sldMkLst>
          <pc:docMk/>
          <pc:sldMk cId="2821529372" sldId="1068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3190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955581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89931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724792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56547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252079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302176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0435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337815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86805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298333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691714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1/12/2024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5444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사탄이 일어나 이스라엘을 대적하고 다윗을 충동하여 이스라엘을 계수하게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2929228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가서 다윗에게 말하여 이르기를 여호와의 말씀이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세 가지를 내어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놓으리니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중에서 하나를 네가 택하라 내가 그것을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행하리라 하셨다 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514725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갓이 다윗에게 나아가 그에게 말하되 여호와의 말씀이 너는 마음대로 택하라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0144278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혹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기근이든지 혹 네가 석 달을 적군에게 패하여 적군의 칼에 쫓길 일이든지 혹 여호와의 칼 곧 전염병이 사흘 동안 이 땅에 유행하며 여호와의 천사가 이스라엘 온 지경을 멸할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일이든지라고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무슨 말로 나를 보내신 이에게 대답할지를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결정하소서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5378520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갓에게 이르되 내가 곤경에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빠졌도다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여호와께서는 긍휼이 심히 크시니 내가 그의 손에 빠지고 사람의 손에 빠지지 아니하기를 원하나이다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8728907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여호와께서 이스라엘 백성에게 전염병을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내리시매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 백성 중에서 죽은 자가 칠만 명이었더라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096276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예루살렘을 멸하러 천사를 보내셨더니 천사가 멸하려 할 때에 여호와께서 보시고 이 재앙 내림을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뉘우치사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멸하는 천사에게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족하다 이제는 네 손을 거두라 하시니 그 때에 여호와의 천사가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여부스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타작 마당 곁에 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6728421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눈을 들어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여호와의 천사가 천지 사이에 섰고 칼을 빼어 손에 들고 예루살렘 하늘을 향하여 편지라 다윗이 장로들과 더불어 굵은 베를 입고 얼굴을 땅에 대고 엎드려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67028977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 아뢰되 명령하여 백성을 계수하게 한 자가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범죄하고 악을 행한 자는 곧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나이니이다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양 떼는 무엇을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나의 하나님 여호와여 주의 손으로 나와 내 아버지의 집을 치시고 주의 백성에게 재앙을 내리지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78199945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천사가 갓에게 명령하여 다윗에게 이르시기를 다윗은 올라가서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여부스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타작 마당에서 여호와를 위하여 제단을 쌓으라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7588436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갓이 여호와의 이름으로 이른 말씀대로 다윗이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7675340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백성의 지도자들에게 이르되 너희는 가서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브엘세바에서부터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단까지 이스라엘을 계수하고 돌아와 내게 보고하여 그 수효를 알게 하라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93809616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밀을 타작하다가 돌이켜 천사를 보고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명의 아들과 함께 숨었더니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46739740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나아가매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내다보다가 다윗을 보고 타작 마당에서 나와 얼굴을 땅에 대고 다윗에게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절하매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43810791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이 타작하는 곳을 내게 넘기라 너는 상당한 값으로 내게 넘기라 내가 여호와를 위하여 여기 한 제단을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쌓으리니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그리하면 전염병이 백성 중에서 그치리라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17617929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다윗에게 말하되 왕은 취하소서 내 주 왕께서 좋게 여기시는 대로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이것들을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드리나이다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소들은 번제물로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곡식 떠는 기계는 화목으로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밀은 소제물로 삼으시기 위하여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드리나이다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90208680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그렇지 아니하다 내가 반드시 상당한 값으로 사리라 내가 여호와께 드리려고 네 물건을 빼앗지 아니하겠고 값 없이는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드리지도 아니하리라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0292140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그리하여 다윗은 그 자리에서 금 육백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세겔을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달아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51660375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거기서 여호와를 위하여 제단을 쌓고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화목제를 드려 여호와께 아뢰었더니 여호와께서 하늘에서부터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위에 불을 내려 응답하시고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45201381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천사를 명령하시매 그가 칼을 칼집에 꽂았더라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19027604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때에 다윗이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여부스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오르난의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타작 마당에서 응답하심을 보고 거기서 제사를 드렸으니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07823062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옛적에 모세가 광야에서 지은 여호와의 성막과 번제단이 그 때에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기브온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산당에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있었으나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6719607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아뢰되 여호와께서 그 백성을 지금보다 백 배나 더하시기를 원하나이다 내 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왕이여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 백성이 다 내 주의 종이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아니니이까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주께서 어찌하여 이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명령하시나이까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이스라엘이 범죄하게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360674138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여호와의 천사의 칼을 두려워하여 감히 그 앞에 가서 하나님께 묻지 못하더라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28215293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왕의 명령이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재촉한지라 드디어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떠나 이스라엘 땅에 두루 다닌 후에 예루살렘으로 돌아와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42066302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백성의 수효를 다윗에게 보고하니 이스라엘 중에 칼을 뺄 만한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백십만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명이요 유다 중에 칼을 뺄 만한 자가 사십칠만 명이라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785550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요압이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왕의 명령을 마땅치 않게 여겨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베냐민 사람은 계수하지 아니하였더라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35170361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이 일을 악하게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치시매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438261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하나님께 아뢰되 내가 이 일을 행함으로 큰 죄를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범하였나이다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간구하옵나니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종의 죄를 용서하여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심히 미련하게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18475313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다윗의 선견자 갓에게 말씀하여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역대상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21</a:t>
            </a:r>
          </a:p>
        </p:txBody>
      </p:sp>
    </p:spTree>
    <p:extLst>
      <p:ext uri="{BB962C8B-B14F-4D97-AF65-F5344CB8AC3E}">
        <p14:creationId xmlns:p14="http://schemas.microsoft.com/office/powerpoint/2010/main" val="7306196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59</TotalTime>
  <Words>644</Words>
  <Application>Microsoft Office PowerPoint</Application>
  <PresentationFormat>와이드스크린</PresentationFormat>
  <Paragraphs>60</Paragraphs>
  <Slides>30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30</vt:i4>
      </vt:variant>
    </vt:vector>
  </HeadingPairs>
  <TitlesOfParts>
    <vt:vector size="3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10</cp:revision>
  <dcterms:modified xsi:type="dcterms:W3CDTF">2024-01-12T13:37:12Z</dcterms:modified>
</cp:coreProperties>
</file>