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7" r:id="rId4"/>
    <p:sldId id="260" r:id="rId5"/>
    <p:sldId id="263" r:id="rId6"/>
    <p:sldId id="264" r:id="rId7"/>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7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59A32F-70A2-4FCD-A848-BFB698E6FAC0}" type="datetimeFigureOut">
              <a:rPr lang="id-ID" smtClean="0"/>
              <a:pPr/>
              <a:t>04/11/2013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CEBFF5A-D272-4CB7-895E-44B070EC84CF}"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50000">
              <a:schemeClr val="accent1">
                <a:tint val="44500"/>
                <a:satMod val="160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59A32F-70A2-4FCD-A848-BFB698E6FAC0}" type="datetimeFigureOut">
              <a:rPr lang="id-ID" smtClean="0"/>
              <a:pPr/>
              <a:t>04/11/2013</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EBFF5A-D272-4CB7-895E-44B070EC84CF}"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riwarna Memanggil.png"/>
          <p:cNvPicPr>
            <a:picLocks noChangeAspect="1"/>
          </p:cNvPicPr>
          <p:nvPr/>
        </p:nvPicPr>
        <p:blipFill>
          <a:blip r:embed="rId2" cstate="print"/>
          <a:stretch>
            <a:fillRect/>
          </a:stretch>
        </p:blipFill>
        <p:spPr>
          <a:xfrm>
            <a:off x="2771800" y="116632"/>
            <a:ext cx="3600400" cy="1491055"/>
          </a:xfrm>
          <a:prstGeom prst="rect">
            <a:avLst/>
          </a:prstGeom>
        </p:spPr>
      </p:pic>
      <p:sp>
        <p:nvSpPr>
          <p:cNvPr id="6" name="TextBox 5"/>
          <p:cNvSpPr txBox="1"/>
          <p:nvPr/>
        </p:nvSpPr>
        <p:spPr>
          <a:xfrm>
            <a:off x="1259632" y="2708920"/>
            <a:ext cx="6624736" cy="1569660"/>
          </a:xfrm>
          <a:prstGeom prst="rect">
            <a:avLst/>
          </a:prstGeom>
          <a:noFill/>
        </p:spPr>
        <p:txBody>
          <a:bodyPr wrap="square" rtlCol="0">
            <a:spAutoFit/>
          </a:bodyPr>
          <a:lstStyle/>
          <a:p>
            <a:r>
              <a:rPr lang="id-ID" sz="9600" b="1" i="1" dirty="0" smtClean="0">
                <a:solidFill>
                  <a:schemeClr val="bg1"/>
                </a:solidFill>
                <a:effectLst>
                  <a:outerShdw blurRad="50800" dist="38100" dir="2700000" algn="tl" rotWithShape="0">
                    <a:prstClr val="black">
                      <a:alpha val="40000"/>
                    </a:prstClr>
                  </a:outerShdw>
                </a:effectLst>
                <a:latin typeface="Agency FB" pitchFamily="34" charset="0"/>
              </a:rPr>
              <a:t>#REINKARNASI</a:t>
            </a:r>
            <a:endParaRPr lang="id-ID" sz="9600" b="1" i="1" dirty="0">
              <a:solidFill>
                <a:schemeClr val="bg1"/>
              </a:solidFill>
              <a:effectLst>
                <a:outerShdw blurRad="50800" dist="38100" dir="2700000" algn="tl" rotWithShape="0">
                  <a:prstClr val="black">
                    <a:alpha val="40000"/>
                  </a:prstClr>
                </a:outerShdw>
              </a:effectLst>
              <a:latin typeface="Agency FB" pitchFamily="34" charset="0"/>
            </a:endParaRPr>
          </a:p>
        </p:txBody>
      </p:sp>
      <p:pic>
        <p:nvPicPr>
          <p:cNvPr id="7" name="Picture 6" descr="Logo-proVokasi-PNG.png"/>
          <p:cNvPicPr>
            <a:picLocks noChangeAspect="1"/>
          </p:cNvPicPr>
          <p:nvPr/>
        </p:nvPicPr>
        <p:blipFill>
          <a:blip r:embed="rId3" cstate="print"/>
          <a:stretch>
            <a:fillRect/>
          </a:stretch>
        </p:blipFill>
        <p:spPr>
          <a:xfrm>
            <a:off x="7884368" y="6309320"/>
            <a:ext cx="1045163" cy="28803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07604" y="2804735"/>
            <a:ext cx="7128792" cy="1200329"/>
          </a:xfrm>
          <a:prstGeom prst="rect">
            <a:avLst/>
          </a:prstGeom>
          <a:noFill/>
        </p:spPr>
        <p:txBody>
          <a:bodyPr wrap="square" rtlCol="0">
            <a:spAutoFit/>
          </a:bodyPr>
          <a:lstStyle/>
          <a:p>
            <a:pPr algn="ctr"/>
            <a:r>
              <a:rPr lang="id-ID" dirty="0" smtClean="0">
                <a:solidFill>
                  <a:schemeClr val="bg1">
                    <a:lumMod val="50000"/>
                  </a:schemeClr>
                </a:solidFill>
              </a:rPr>
              <a:t>Rahasiakan niat kamu untuk mengikuti seleksi #reinkarnasi administrator proVokasi UI. Perlu diketahui jika kamu terpilih nanti, </a:t>
            </a:r>
            <a:r>
              <a:rPr lang="id-ID" dirty="0">
                <a:solidFill>
                  <a:schemeClr val="bg1">
                    <a:lumMod val="50000"/>
                  </a:schemeClr>
                </a:solidFill>
              </a:rPr>
              <a:t>i</a:t>
            </a:r>
            <a:r>
              <a:rPr lang="id-ID" dirty="0" smtClean="0">
                <a:solidFill>
                  <a:schemeClr val="bg1">
                    <a:lumMod val="50000"/>
                  </a:schemeClr>
                </a:solidFill>
              </a:rPr>
              <a:t>dentitas asli kamu hanya untuk kamu dan orang-orang tertentu </a:t>
            </a:r>
            <a:r>
              <a:rPr lang="id-ID" dirty="0" smtClean="0">
                <a:solidFill>
                  <a:schemeClr val="bg1">
                    <a:lumMod val="50000"/>
                  </a:schemeClr>
                </a:solidFill>
              </a:rPr>
              <a:t>saja dan kamu </a:t>
            </a:r>
            <a:r>
              <a:rPr lang="id-ID" dirty="0" smtClean="0">
                <a:solidFill>
                  <a:schemeClr val="bg1">
                    <a:lumMod val="50000"/>
                  </a:schemeClr>
                </a:solidFill>
              </a:rPr>
              <a:t>akan mempunyai ID anonim seperti Momod, Mimin, Mince, dan </a:t>
            </a:r>
            <a:r>
              <a:rPr lang="id-ID" smtClean="0">
                <a:solidFill>
                  <a:schemeClr val="bg1">
                    <a:lumMod val="50000"/>
                  </a:schemeClr>
                </a:solidFill>
              </a:rPr>
              <a:t>Mindy.</a:t>
            </a:r>
            <a:endParaRPr lang="id-ID" dirty="0">
              <a:solidFill>
                <a:schemeClr val="bg1">
                  <a:lumMod val="50000"/>
                </a:schemeClr>
              </a:solidFill>
            </a:endParaRPr>
          </a:p>
        </p:txBody>
      </p:sp>
      <p:sp>
        <p:nvSpPr>
          <p:cNvPr id="6" name="TextBox 5"/>
          <p:cNvSpPr txBox="1"/>
          <p:nvPr/>
        </p:nvSpPr>
        <p:spPr>
          <a:xfrm>
            <a:off x="3059832" y="1412776"/>
            <a:ext cx="3024336" cy="769441"/>
          </a:xfrm>
          <a:prstGeom prst="rect">
            <a:avLst/>
          </a:prstGeom>
          <a:noFill/>
        </p:spPr>
        <p:txBody>
          <a:bodyPr wrap="square" rtlCol="0">
            <a:spAutoFit/>
          </a:bodyPr>
          <a:lstStyle/>
          <a:p>
            <a:pPr algn="ctr"/>
            <a:r>
              <a:rPr lang="id-ID" sz="4400" b="1" dirty="0" smtClean="0">
                <a:latin typeface="Agency FB" pitchFamily="34" charset="0"/>
              </a:rPr>
              <a:t>SSSTT...!!!</a:t>
            </a:r>
            <a:endParaRPr lang="id-ID" sz="4400" b="1" dirty="0">
              <a:latin typeface="Agency FB" pitchFamily="34" charset="0"/>
            </a:endParaRPr>
          </a:p>
        </p:txBody>
      </p:sp>
      <p:pic>
        <p:nvPicPr>
          <p:cNvPr id="7" name="Picture 6" descr="Logo-proVokasi-PNG.png"/>
          <p:cNvPicPr>
            <a:picLocks noChangeAspect="1"/>
          </p:cNvPicPr>
          <p:nvPr/>
        </p:nvPicPr>
        <p:blipFill>
          <a:blip r:embed="rId2" cstate="print"/>
          <a:stretch>
            <a:fillRect/>
          </a:stretch>
        </p:blipFill>
        <p:spPr>
          <a:xfrm>
            <a:off x="7884368" y="6309320"/>
            <a:ext cx="1045163" cy="288032"/>
          </a:xfrm>
          <a:prstGeom prst="rect">
            <a:avLst/>
          </a:prstGeom>
        </p:spPr>
      </p:pic>
      <p:sp>
        <p:nvSpPr>
          <p:cNvPr id="8" name="TextBox 7"/>
          <p:cNvSpPr txBox="1"/>
          <p:nvPr/>
        </p:nvSpPr>
        <p:spPr>
          <a:xfrm>
            <a:off x="107504" y="6237312"/>
            <a:ext cx="2016224" cy="461665"/>
          </a:xfrm>
          <a:prstGeom prst="rect">
            <a:avLst/>
          </a:prstGeom>
          <a:noFill/>
        </p:spPr>
        <p:txBody>
          <a:bodyPr wrap="square" rtlCol="0">
            <a:spAutoFit/>
          </a:bodyPr>
          <a:lstStyle/>
          <a:p>
            <a:r>
              <a:rPr lang="id-ID" sz="2400" b="1" i="1" dirty="0" smtClean="0">
                <a:solidFill>
                  <a:schemeClr val="bg1"/>
                </a:solidFill>
                <a:effectLst>
                  <a:outerShdw blurRad="50800" dist="38100" dir="2700000" algn="tl" rotWithShape="0">
                    <a:prstClr val="black">
                      <a:alpha val="40000"/>
                    </a:prstClr>
                  </a:outerShdw>
                </a:effectLst>
                <a:latin typeface="Agency FB" pitchFamily="34" charset="0"/>
              </a:rPr>
              <a:t>#REINKARNASI</a:t>
            </a:r>
            <a:endParaRPr lang="id-ID" sz="2400" b="1" i="1" dirty="0">
              <a:solidFill>
                <a:schemeClr val="bg1"/>
              </a:solidFill>
              <a:effectLst>
                <a:outerShdw blurRad="50800" dist="38100" dir="2700000" algn="tl" rotWithShape="0">
                  <a:prstClr val="black">
                    <a:alpha val="40000"/>
                  </a:prstClr>
                </a:outerShdw>
              </a:effectLst>
              <a:latin typeface="Agency FB"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0" y="260648"/>
            <a:ext cx="1259632" cy="369332"/>
          </a:xfrm>
          <a:prstGeom prst="rect">
            <a:avLst/>
          </a:prstGeom>
          <a:solidFill>
            <a:schemeClr val="bg1">
              <a:lumMod val="65000"/>
            </a:schemeClr>
          </a:solidFill>
        </p:spPr>
        <p:txBody>
          <a:bodyPr wrap="square" rtlCol="0">
            <a:spAutoFit/>
          </a:bodyPr>
          <a:lstStyle/>
          <a:p>
            <a:pPr algn="r"/>
            <a:r>
              <a:rPr lang="id-ID" b="1" dirty="0" smtClean="0">
                <a:solidFill>
                  <a:schemeClr val="bg1"/>
                </a:solidFill>
              </a:rPr>
              <a:t>STEP I</a:t>
            </a:r>
            <a:endParaRPr lang="id-ID" b="1" dirty="0">
              <a:solidFill>
                <a:schemeClr val="bg1"/>
              </a:solidFill>
            </a:endParaRPr>
          </a:p>
        </p:txBody>
      </p:sp>
      <p:sp>
        <p:nvSpPr>
          <p:cNvPr id="5" name="TextBox 4"/>
          <p:cNvSpPr txBox="1"/>
          <p:nvPr/>
        </p:nvSpPr>
        <p:spPr>
          <a:xfrm>
            <a:off x="467544" y="2263512"/>
            <a:ext cx="2448272" cy="2677656"/>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r>
              <a:rPr lang="id-ID" sz="1400" dirty="0" smtClean="0">
                <a:solidFill>
                  <a:schemeClr val="tx1"/>
                </a:solidFill>
              </a:rPr>
              <a:t>Kirim email dengan format:</a:t>
            </a:r>
            <a:endParaRPr lang="id-ID" sz="1400" dirty="0">
              <a:solidFill>
                <a:schemeClr val="tx1"/>
              </a:solidFill>
            </a:endParaRPr>
          </a:p>
          <a:p>
            <a:r>
              <a:rPr lang="id-ID" sz="1400" b="1" dirty="0" smtClean="0">
                <a:solidFill>
                  <a:schemeClr val="tx1"/>
                </a:solidFill>
              </a:rPr>
              <a:t>Nama lengkap;</a:t>
            </a:r>
          </a:p>
          <a:p>
            <a:r>
              <a:rPr lang="id-ID" sz="1400" b="1" dirty="0" smtClean="0">
                <a:solidFill>
                  <a:schemeClr val="tx1"/>
                </a:solidFill>
              </a:rPr>
              <a:t>Alamat rumah/kost;</a:t>
            </a:r>
          </a:p>
          <a:p>
            <a:r>
              <a:rPr lang="id-ID" sz="1400" b="1" dirty="0" smtClean="0">
                <a:solidFill>
                  <a:schemeClr val="tx1"/>
                </a:solidFill>
              </a:rPr>
              <a:t>TTL;</a:t>
            </a:r>
          </a:p>
          <a:p>
            <a:r>
              <a:rPr lang="id-ID" sz="1400" b="1" dirty="0" smtClean="0">
                <a:solidFill>
                  <a:schemeClr val="tx1"/>
                </a:solidFill>
              </a:rPr>
              <a:t>Jenis kelamin;</a:t>
            </a:r>
          </a:p>
          <a:p>
            <a:r>
              <a:rPr lang="id-ID" sz="1400" b="1" dirty="0" smtClean="0">
                <a:solidFill>
                  <a:schemeClr val="tx1"/>
                </a:solidFill>
              </a:rPr>
              <a:t>Jurusan;</a:t>
            </a:r>
          </a:p>
          <a:p>
            <a:r>
              <a:rPr lang="id-ID" sz="1400" b="1" dirty="0" smtClean="0">
                <a:solidFill>
                  <a:schemeClr val="tx1"/>
                </a:solidFill>
              </a:rPr>
              <a:t>Angkatan;</a:t>
            </a:r>
          </a:p>
          <a:p>
            <a:r>
              <a:rPr lang="id-ID" sz="1400" b="1" dirty="0" smtClean="0">
                <a:solidFill>
                  <a:schemeClr val="tx1"/>
                </a:solidFill>
              </a:rPr>
              <a:t>Akun sosial media;</a:t>
            </a:r>
            <a:endParaRPr lang="id-ID" sz="1400" dirty="0">
              <a:solidFill>
                <a:schemeClr val="tx1"/>
              </a:solidFill>
            </a:endParaRPr>
          </a:p>
          <a:p>
            <a:r>
              <a:rPr lang="id-ID" sz="1400" dirty="0" smtClean="0">
                <a:solidFill>
                  <a:schemeClr val="tx1"/>
                </a:solidFill>
              </a:rPr>
              <a:t>Kirimkan ke </a:t>
            </a:r>
            <a:r>
              <a:rPr lang="id-ID" sz="1400" u="sng" dirty="0" smtClean="0">
                <a:solidFill>
                  <a:schemeClr val="tx1"/>
                </a:solidFill>
              </a:rPr>
              <a:t>provokasiui.official@gmail.com</a:t>
            </a:r>
            <a:r>
              <a:rPr lang="id-ID" sz="1400" dirty="0" smtClean="0">
                <a:solidFill>
                  <a:schemeClr val="tx1"/>
                </a:solidFill>
              </a:rPr>
              <a:t> dengan subject: Registrasi #Reinkarnasi.</a:t>
            </a:r>
          </a:p>
        </p:txBody>
      </p:sp>
      <p:sp>
        <p:nvSpPr>
          <p:cNvPr id="6" name="TextBox 5"/>
          <p:cNvSpPr txBox="1"/>
          <p:nvPr/>
        </p:nvSpPr>
        <p:spPr>
          <a:xfrm>
            <a:off x="6300192" y="692696"/>
            <a:ext cx="2520280" cy="769441"/>
          </a:xfrm>
          <a:prstGeom prst="rect">
            <a:avLst/>
          </a:prstGeom>
          <a:noFill/>
        </p:spPr>
        <p:txBody>
          <a:bodyPr wrap="square" rtlCol="0">
            <a:spAutoFit/>
          </a:bodyPr>
          <a:lstStyle/>
          <a:p>
            <a:pPr algn="ctr"/>
            <a:r>
              <a:rPr lang="id-ID" sz="4400" b="1" dirty="0" smtClean="0">
                <a:latin typeface="Agency FB" pitchFamily="34" charset="0"/>
              </a:rPr>
              <a:t>REGISTRASI</a:t>
            </a:r>
            <a:endParaRPr lang="id-ID" sz="3200" b="1" dirty="0">
              <a:latin typeface="Agency FB" pitchFamily="34" charset="0"/>
            </a:endParaRPr>
          </a:p>
        </p:txBody>
      </p:sp>
      <p:sp>
        <p:nvSpPr>
          <p:cNvPr id="7" name="TextBox 6"/>
          <p:cNvSpPr txBox="1"/>
          <p:nvPr/>
        </p:nvSpPr>
        <p:spPr>
          <a:xfrm>
            <a:off x="1043608" y="881425"/>
            <a:ext cx="1224136" cy="132343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d-ID" sz="4400" b="1" dirty="0" smtClean="0">
                <a:solidFill>
                  <a:schemeClr val="bg1">
                    <a:lumMod val="50000"/>
                  </a:schemeClr>
                </a:solidFill>
                <a:latin typeface="Candara" pitchFamily="34" charset="0"/>
              </a:rPr>
              <a:t>1</a:t>
            </a:r>
            <a:endParaRPr lang="id-ID" b="1" dirty="0" smtClean="0">
              <a:solidFill>
                <a:schemeClr val="bg1">
                  <a:lumMod val="50000"/>
                </a:schemeClr>
              </a:solidFill>
              <a:latin typeface="Candara" pitchFamily="34" charset="0"/>
            </a:endParaRPr>
          </a:p>
          <a:p>
            <a:pPr algn="ctr"/>
            <a:r>
              <a:rPr lang="id-ID" b="1" dirty="0" smtClean="0">
                <a:solidFill>
                  <a:schemeClr val="bg1">
                    <a:lumMod val="50000"/>
                  </a:schemeClr>
                </a:solidFill>
                <a:latin typeface="Candara" pitchFamily="34" charset="0"/>
              </a:rPr>
              <a:t>Send your email</a:t>
            </a:r>
            <a:endParaRPr lang="id-ID" b="1" dirty="0">
              <a:solidFill>
                <a:schemeClr val="bg1">
                  <a:lumMod val="50000"/>
                </a:schemeClr>
              </a:solidFill>
              <a:latin typeface="Candara" pitchFamily="34" charset="0"/>
            </a:endParaRPr>
          </a:p>
        </p:txBody>
      </p:sp>
      <p:sp>
        <p:nvSpPr>
          <p:cNvPr id="8" name="TextBox 7"/>
          <p:cNvSpPr txBox="1"/>
          <p:nvPr/>
        </p:nvSpPr>
        <p:spPr>
          <a:xfrm>
            <a:off x="3815916" y="1556792"/>
            <a:ext cx="1512168" cy="132343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d-ID" sz="4400" b="1" dirty="0" smtClean="0">
                <a:solidFill>
                  <a:schemeClr val="bg1">
                    <a:lumMod val="50000"/>
                  </a:schemeClr>
                </a:solidFill>
                <a:latin typeface="Candara" pitchFamily="34" charset="0"/>
              </a:rPr>
              <a:t>2</a:t>
            </a:r>
            <a:endParaRPr lang="id-ID" b="1" dirty="0" smtClean="0">
              <a:solidFill>
                <a:schemeClr val="bg1">
                  <a:lumMod val="50000"/>
                </a:schemeClr>
              </a:solidFill>
              <a:latin typeface="Candara" pitchFamily="34" charset="0"/>
            </a:endParaRPr>
          </a:p>
          <a:p>
            <a:pPr algn="ctr"/>
            <a:r>
              <a:rPr lang="id-ID" b="1" dirty="0" smtClean="0">
                <a:solidFill>
                  <a:schemeClr val="bg1">
                    <a:lumMod val="50000"/>
                  </a:schemeClr>
                </a:solidFill>
                <a:latin typeface="Candara" pitchFamily="34" charset="0"/>
              </a:rPr>
              <a:t>Read our requirement</a:t>
            </a:r>
            <a:endParaRPr lang="id-ID" b="1" dirty="0">
              <a:solidFill>
                <a:schemeClr val="bg1">
                  <a:lumMod val="50000"/>
                </a:schemeClr>
              </a:solidFill>
              <a:latin typeface="Candara" pitchFamily="34" charset="0"/>
            </a:endParaRPr>
          </a:p>
        </p:txBody>
      </p:sp>
      <p:sp>
        <p:nvSpPr>
          <p:cNvPr id="9" name="TextBox 8"/>
          <p:cNvSpPr txBox="1"/>
          <p:nvPr/>
        </p:nvSpPr>
        <p:spPr>
          <a:xfrm>
            <a:off x="3347864" y="2924944"/>
            <a:ext cx="2448272" cy="2031325"/>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d-ID" sz="1400" dirty="0" smtClean="0">
                <a:solidFill>
                  <a:schemeClr val="tx1"/>
                </a:solidFill>
              </a:rPr>
              <a:t>Kamu akan menerima</a:t>
            </a:r>
          </a:p>
          <a:p>
            <a:pPr algn="ctr"/>
            <a:r>
              <a:rPr lang="id-ID" sz="1400" dirty="0" smtClean="0">
                <a:solidFill>
                  <a:schemeClr val="tx1"/>
                </a:solidFill>
              </a:rPr>
              <a:t>balasan email yang berisi pesan langsung dari administrator proVokasi yang disertakan  dengan daftar persyaratan yang diperlukan untuk bisa menjadi administrator proVokasi UI. Bacalah baik-baik.</a:t>
            </a:r>
          </a:p>
        </p:txBody>
      </p:sp>
      <p:sp>
        <p:nvSpPr>
          <p:cNvPr id="10" name="TextBox 9"/>
          <p:cNvSpPr txBox="1"/>
          <p:nvPr/>
        </p:nvSpPr>
        <p:spPr>
          <a:xfrm>
            <a:off x="6732240" y="2708920"/>
            <a:ext cx="1512168" cy="104644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d-ID" sz="4400" b="1" dirty="0" smtClean="0">
                <a:solidFill>
                  <a:schemeClr val="bg1">
                    <a:lumMod val="50000"/>
                  </a:schemeClr>
                </a:solidFill>
                <a:latin typeface="Candara" pitchFamily="34" charset="0"/>
              </a:rPr>
              <a:t>3</a:t>
            </a:r>
            <a:endParaRPr lang="id-ID" b="1" dirty="0" smtClean="0">
              <a:solidFill>
                <a:schemeClr val="bg1">
                  <a:lumMod val="50000"/>
                </a:schemeClr>
              </a:solidFill>
              <a:latin typeface="Candara" pitchFamily="34" charset="0"/>
            </a:endParaRPr>
          </a:p>
          <a:p>
            <a:pPr algn="ctr"/>
            <a:r>
              <a:rPr lang="id-ID" b="1" dirty="0" smtClean="0">
                <a:solidFill>
                  <a:schemeClr val="bg1">
                    <a:lumMod val="50000"/>
                  </a:schemeClr>
                </a:solidFill>
                <a:latin typeface="Candara" pitchFamily="34" charset="0"/>
              </a:rPr>
              <a:t>Confirmation</a:t>
            </a:r>
          </a:p>
        </p:txBody>
      </p:sp>
      <p:sp>
        <p:nvSpPr>
          <p:cNvPr id="11" name="TextBox 10"/>
          <p:cNvSpPr txBox="1"/>
          <p:nvPr/>
        </p:nvSpPr>
        <p:spPr>
          <a:xfrm>
            <a:off x="6228184" y="3789040"/>
            <a:ext cx="2520280" cy="2246769"/>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pPr algn="r"/>
            <a:r>
              <a:rPr lang="id-ID" sz="1400" dirty="0" smtClean="0">
                <a:solidFill>
                  <a:schemeClr val="tx1"/>
                </a:solidFill>
              </a:rPr>
              <a:t>Selanjutnya kamu hanya perlu membalas email kami dengan</a:t>
            </a:r>
            <a:r>
              <a:rPr lang="id-ID" sz="1400" b="1" dirty="0" smtClean="0">
                <a:solidFill>
                  <a:schemeClr val="tx1"/>
                </a:solidFill>
              </a:rPr>
              <a:t> </a:t>
            </a:r>
            <a:r>
              <a:rPr lang="id-ID" sz="1400" dirty="0" smtClean="0">
                <a:solidFill>
                  <a:schemeClr val="tx1"/>
                </a:solidFill>
              </a:rPr>
              <a:t>pernyataan singkat bahwa kamu </a:t>
            </a:r>
            <a:r>
              <a:rPr lang="id-ID" sz="1400" b="1" dirty="0" smtClean="0">
                <a:solidFill>
                  <a:schemeClr val="tx1"/>
                </a:solidFill>
              </a:rPr>
              <a:t>siap/belum siap</a:t>
            </a:r>
            <a:r>
              <a:rPr lang="id-ID" sz="1400" dirty="0" smtClean="0">
                <a:solidFill>
                  <a:schemeClr val="tx1"/>
                </a:solidFill>
              </a:rPr>
              <a:t> memenuhi persyaratan untuk menjadi administrator proVokasi UI.</a:t>
            </a:r>
          </a:p>
          <a:p>
            <a:pPr marL="342900" indent="-342900" algn="r"/>
            <a:endParaRPr lang="id-ID" sz="1400" dirty="0" smtClean="0">
              <a:solidFill>
                <a:schemeClr val="tx1"/>
              </a:solidFill>
            </a:endParaRPr>
          </a:p>
          <a:p>
            <a:pPr marL="342900" indent="-342900" algn="r"/>
            <a:r>
              <a:rPr lang="id-ID" sz="1400" dirty="0" smtClean="0">
                <a:solidFill>
                  <a:schemeClr val="tx1"/>
                </a:solidFill>
              </a:rPr>
              <a:t>Atau kirim pertanyaan yang jelas jika ada hal yang masih membingungkan.</a:t>
            </a:r>
          </a:p>
        </p:txBody>
      </p:sp>
      <p:pic>
        <p:nvPicPr>
          <p:cNvPr id="12" name="Picture 11" descr="Logo-proVokasi-PNG.png"/>
          <p:cNvPicPr>
            <a:picLocks noChangeAspect="1"/>
          </p:cNvPicPr>
          <p:nvPr/>
        </p:nvPicPr>
        <p:blipFill>
          <a:blip r:embed="rId2" cstate="print"/>
          <a:stretch>
            <a:fillRect/>
          </a:stretch>
        </p:blipFill>
        <p:spPr>
          <a:xfrm>
            <a:off x="7884368" y="6309320"/>
            <a:ext cx="1045163" cy="288032"/>
          </a:xfrm>
          <a:prstGeom prst="rect">
            <a:avLst/>
          </a:prstGeom>
        </p:spPr>
      </p:pic>
      <p:sp>
        <p:nvSpPr>
          <p:cNvPr id="14" name="TextBox 13"/>
          <p:cNvSpPr txBox="1"/>
          <p:nvPr/>
        </p:nvSpPr>
        <p:spPr>
          <a:xfrm>
            <a:off x="107504" y="6237312"/>
            <a:ext cx="2016224" cy="461665"/>
          </a:xfrm>
          <a:prstGeom prst="rect">
            <a:avLst/>
          </a:prstGeom>
          <a:noFill/>
        </p:spPr>
        <p:txBody>
          <a:bodyPr wrap="square" rtlCol="0">
            <a:spAutoFit/>
          </a:bodyPr>
          <a:lstStyle/>
          <a:p>
            <a:r>
              <a:rPr lang="id-ID" sz="2400" b="1" i="1" dirty="0" smtClean="0">
                <a:solidFill>
                  <a:schemeClr val="bg1"/>
                </a:solidFill>
                <a:effectLst>
                  <a:outerShdw blurRad="50800" dist="38100" dir="2700000" algn="tl" rotWithShape="0">
                    <a:prstClr val="black">
                      <a:alpha val="40000"/>
                    </a:prstClr>
                  </a:outerShdw>
                </a:effectLst>
                <a:latin typeface="Agency FB" pitchFamily="34" charset="0"/>
              </a:rPr>
              <a:t>#REINKARNASI</a:t>
            </a:r>
            <a:endParaRPr lang="id-ID" sz="2400" b="1" i="1" dirty="0">
              <a:solidFill>
                <a:schemeClr val="bg1"/>
              </a:solidFill>
              <a:effectLst>
                <a:outerShdw blurRad="50800" dist="38100" dir="2700000" algn="tl" rotWithShape="0">
                  <a:prstClr val="black">
                    <a:alpha val="40000"/>
                  </a:prstClr>
                </a:outerShdw>
              </a:effectLst>
              <a:latin typeface="Agency FB"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260648"/>
            <a:ext cx="1331640" cy="369332"/>
          </a:xfrm>
          <a:prstGeom prst="rect">
            <a:avLst/>
          </a:prstGeom>
          <a:solidFill>
            <a:schemeClr val="bg1">
              <a:lumMod val="65000"/>
            </a:schemeClr>
          </a:solidFill>
        </p:spPr>
        <p:txBody>
          <a:bodyPr wrap="square" rtlCol="0">
            <a:spAutoFit/>
          </a:bodyPr>
          <a:lstStyle/>
          <a:p>
            <a:pPr algn="r"/>
            <a:r>
              <a:rPr lang="id-ID" b="1" dirty="0" smtClean="0">
                <a:solidFill>
                  <a:schemeClr val="bg1"/>
                </a:solidFill>
              </a:rPr>
              <a:t>STEP II</a:t>
            </a:r>
            <a:endParaRPr lang="id-ID" b="1" dirty="0">
              <a:solidFill>
                <a:schemeClr val="bg1"/>
              </a:solidFill>
            </a:endParaRPr>
          </a:p>
        </p:txBody>
      </p:sp>
      <p:sp>
        <p:nvSpPr>
          <p:cNvPr id="8" name="TextBox 7"/>
          <p:cNvSpPr txBox="1"/>
          <p:nvPr/>
        </p:nvSpPr>
        <p:spPr>
          <a:xfrm>
            <a:off x="3275856" y="2891264"/>
            <a:ext cx="2520280" cy="769441"/>
          </a:xfrm>
          <a:prstGeom prst="rect">
            <a:avLst/>
          </a:prstGeom>
          <a:noFill/>
        </p:spPr>
        <p:txBody>
          <a:bodyPr wrap="square" rtlCol="0">
            <a:spAutoFit/>
          </a:bodyPr>
          <a:lstStyle/>
          <a:p>
            <a:pPr algn="ctr"/>
            <a:r>
              <a:rPr lang="id-ID" sz="4400" b="1" dirty="0" smtClean="0">
                <a:latin typeface="Agency FB" pitchFamily="34" charset="0"/>
              </a:rPr>
              <a:t>PENGUJIAN</a:t>
            </a:r>
            <a:endParaRPr lang="id-ID" sz="3200" b="1" dirty="0">
              <a:latin typeface="Agency FB" pitchFamily="34" charset="0"/>
            </a:endParaRPr>
          </a:p>
        </p:txBody>
      </p:sp>
      <p:sp>
        <p:nvSpPr>
          <p:cNvPr id="9" name="TextBox 8"/>
          <p:cNvSpPr txBox="1"/>
          <p:nvPr/>
        </p:nvSpPr>
        <p:spPr>
          <a:xfrm>
            <a:off x="2051720" y="980728"/>
            <a:ext cx="1224136" cy="132343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r"/>
            <a:r>
              <a:rPr lang="id-ID" sz="4400" b="1" dirty="0" smtClean="0">
                <a:solidFill>
                  <a:schemeClr val="bg1">
                    <a:lumMod val="50000"/>
                  </a:schemeClr>
                </a:solidFill>
                <a:latin typeface="Candara" pitchFamily="34" charset="0"/>
              </a:rPr>
              <a:t>1</a:t>
            </a:r>
            <a:endParaRPr lang="id-ID" b="1" dirty="0" smtClean="0">
              <a:solidFill>
                <a:schemeClr val="bg1">
                  <a:lumMod val="50000"/>
                </a:schemeClr>
              </a:solidFill>
              <a:latin typeface="Candara" pitchFamily="34" charset="0"/>
            </a:endParaRPr>
          </a:p>
          <a:p>
            <a:pPr algn="r"/>
            <a:r>
              <a:rPr lang="id-ID" b="1" dirty="0" smtClean="0">
                <a:solidFill>
                  <a:schemeClr val="bg1">
                    <a:lumMod val="50000"/>
                  </a:schemeClr>
                </a:solidFill>
                <a:latin typeface="Candara" pitchFamily="34" charset="0"/>
              </a:rPr>
              <a:t>Task</a:t>
            </a:r>
          </a:p>
          <a:p>
            <a:pPr algn="r"/>
            <a:endParaRPr lang="id-ID" b="1" dirty="0">
              <a:solidFill>
                <a:schemeClr val="bg1">
                  <a:lumMod val="50000"/>
                </a:schemeClr>
              </a:solidFill>
              <a:latin typeface="Candara" pitchFamily="34" charset="0"/>
            </a:endParaRPr>
          </a:p>
        </p:txBody>
      </p:sp>
      <p:sp>
        <p:nvSpPr>
          <p:cNvPr id="10" name="TextBox 9"/>
          <p:cNvSpPr txBox="1"/>
          <p:nvPr/>
        </p:nvSpPr>
        <p:spPr>
          <a:xfrm>
            <a:off x="395536" y="2276872"/>
            <a:ext cx="2880320" cy="2893100"/>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pPr algn="r"/>
            <a:r>
              <a:rPr lang="id-ID" sz="1400" dirty="0" smtClean="0">
                <a:solidFill>
                  <a:schemeClr val="tx1"/>
                </a:solidFill>
              </a:rPr>
              <a:t>Kamu akan mendapatkan tugas yang bertujuan untuk menguji dan melihat sejauh mana kemampuan dan kemauan kamu untuk menjadi administrator proVokasi UI. Tugas-tugasnya antara lain seperti menulis, mencari informasi (stalking), membuat hestek, strategi bisnis, serta desain.</a:t>
            </a:r>
          </a:p>
          <a:p>
            <a:endParaRPr lang="id-ID" sz="1400" dirty="0" smtClean="0">
              <a:solidFill>
                <a:schemeClr val="tx1"/>
              </a:solidFill>
            </a:endParaRPr>
          </a:p>
          <a:p>
            <a:pPr algn="r"/>
            <a:r>
              <a:rPr lang="id-ID" sz="1400" dirty="0" smtClean="0">
                <a:solidFill>
                  <a:schemeClr val="tx1"/>
                </a:solidFill>
              </a:rPr>
              <a:t>Tugas yang diberikan akan memiliki tenggat waktu (deadline) yang bisa disesuaikan.</a:t>
            </a:r>
          </a:p>
        </p:txBody>
      </p:sp>
      <p:sp>
        <p:nvSpPr>
          <p:cNvPr id="11" name="TextBox 10"/>
          <p:cNvSpPr txBox="1"/>
          <p:nvPr/>
        </p:nvSpPr>
        <p:spPr>
          <a:xfrm>
            <a:off x="5796136" y="836712"/>
            <a:ext cx="1440160" cy="132343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id-ID" sz="4400" b="1" dirty="0" smtClean="0">
                <a:solidFill>
                  <a:schemeClr val="bg1">
                    <a:lumMod val="50000"/>
                  </a:schemeClr>
                </a:solidFill>
                <a:latin typeface="Candara" pitchFamily="34" charset="0"/>
              </a:rPr>
              <a:t>2</a:t>
            </a:r>
          </a:p>
          <a:p>
            <a:r>
              <a:rPr lang="id-ID" b="1" dirty="0" smtClean="0">
                <a:solidFill>
                  <a:schemeClr val="bg1">
                    <a:lumMod val="50000"/>
                  </a:schemeClr>
                </a:solidFill>
                <a:latin typeface="Candara" pitchFamily="34" charset="0"/>
              </a:rPr>
              <a:t>Have a word with us</a:t>
            </a:r>
            <a:endParaRPr lang="id-ID" sz="4400" b="1" dirty="0" smtClean="0">
              <a:solidFill>
                <a:schemeClr val="bg1">
                  <a:lumMod val="50000"/>
                </a:schemeClr>
              </a:solidFill>
              <a:latin typeface="Candara" pitchFamily="34" charset="0"/>
            </a:endParaRPr>
          </a:p>
        </p:txBody>
      </p:sp>
      <p:sp>
        <p:nvSpPr>
          <p:cNvPr id="12" name="TextBox 11"/>
          <p:cNvSpPr txBox="1"/>
          <p:nvPr/>
        </p:nvSpPr>
        <p:spPr>
          <a:xfrm>
            <a:off x="5796136" y="2204864"/>
            <a:ext cx="3024336" cy="2893100"/>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r>
              <a:rPr lang="id-ID" sz="1400" dirty="0" smtClean="0">
                <a:solidFill>
                  <a:schemeClr val="tx1"/>
                </a:solidFill>
              </a:rPr>
              <a:t>Mudahnya, sebut saja interview, namun dengan cara yang jauh lebih santai. Kamu akan bertemu  dengan administrator proVokasi UI untuk sekedar berdiskusi ringan. Di sini kita akan berbagi visi dan misi, mengenali cara pandang dan cara berpikir masing-masing, mendiskusikan masalah dan solusi, dan sebagainya.</a:t>
            </a:r>
          </a:p>
          <a:p>
            <a:endParaRPr lang="id-ID" sz="1400" dirty="0" smtClean="0">
              <a:solidFill>
                <a:schemeClr val="tx1"/>
              </a:solidFill>
            </a:endParaRPr>
          </a:p>
          <a:p>
            <a:r>
              <a:rPr lang="id-ID" sz="1400" dirty="0" smtClean="0">
                <a:solidFill>
                  <a:schemeClr val="tx1"/>
                </a:solidFill>
              </a:rPr>
              <a:t>Hasil dari obrolan ini akan menentukan diterima atau tidaknya kamu ke dalam jajaran administrator proVokasi UI. </a:t>
            </a:r>
            <a:endParaRPr lang="id-ID" sz="1400" dirty="0">
              <a:solidFill>
                <a:schemeClr val="tx1"/>
              </a:solidFill>
            </a:endParaRPr>
          </a:p>
        </p:txBody>
      </p:sp>
      <p:pic>
        <p:nvPicPr>
          <p:cNvPr id="13" name="Picture 12" descr="Logo-proVokasi-PNG.png"/>
          <p:cNvPicPr>
            <a:picLocks noChangeAspect="1"/>
          </p:cNvPicPr>
          <p:nvPr/>
        </p:nvPicPr>
        <p:blipFill>
          <a:blip r:embed="rId2" cstate="print"/>
          <a:stretch>
            <a:fillRect/>
          </a:stretch>
        </p:blipFill>
        <p:spPr>
          <a:xfrm>
            <a:off x="7884368" y="6309320"/>
            <a:ext cx="1045163" cy="288032"/>
          </a:xfrm>
          <a:prstGeom prst="rect">
            <a:avLst/>
          </a:prstGeom>
        </p:spPr>
      </p:pic>
      <p:sp>
        <p:nvSpPr>
          <p:cNvPr id="14" name="TextBox 13"/>
          <p:cNvSpPr txBox="1"/>
          <p:nvPr/>
        </p:nvSpPr>
        <p:spPr>
          <a:xfrm>
            <a:off x="107504" y="6237312"/>
            <a:ext cx="2016224" cy="461665"/>
          </a:xfrm>
          <a:prstGeom prst="rect">
            <a:avLst/>
          </a:prstGeom>
          <a:noFill/>
        </p:spPr>
        <p:txBody>
          <a:bodyPr wrap="square" rtlCol="0">
            <a:spAutoFit/>
          </a:bodyPr>
          <a:lstStyle/>
          <a:p>
            <a:r>
              <a:rPr lang="id-ID" sz="2400" b="1" i="1" dirty="0" smtClean="0">
                <a:solidFill>
                  <a:schemeClr val="bg1"/>
                </a:solidFill>
                <a:effectLst>
                  <a:outerShdw blurRad="50800" dist="38100" dir="2700000" algn="tl" rotWithShape="0">
                    <a:prstClr val="black">
                      <a:alpha val="40000"/>
                    </a:prstClr>
                  </a:outerShdw>
                </a:effectLst>
                <a:latin typeface="Agency FB" pitchFamily="34" charset="0"/>
              </a:rPr>
              <a:t>#REINKARNASI</a:t>
            </a:r>
            <a:endParaRPr lang="id-ID" sz="2400" b="1" i="1" dirty="0">
              <a:solidFill>
                <a:schemeClr val="bg1"/>
              </a:solidFill>
              <a:effectLst>
                <a:outerShdw blurRad="50800" dist="38100" dir="2700000" algn="tl" rotWithShape="0">
                  <a:prstClr val="black">
                    <a:alpha val="40000"/>
                  </a:prstClr>
                </a:outerShdw>
              </a:effectLst>
              <a:latin typeface="Agency FB"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260648"/>
            <a:ext cx="1403648" cy="369332"/>
          </a:xfrm>
          <a:prstGeom prst="rect">
            <a:avLst/>
          </a:prstGeom>
          <a:solidFill>
            <a:schemeClr val="bg1">
              <a:lumMod val="65000"/>
            </a:schemeClr>
          </a:solidFill>
        </p:spPr>
        <p:txBody>
          <a:bodyPr wrap="square" rtlCol="0">
            <a:spAutoFit/>
          </a:bodyPr>
          <a:lstStyle/>
          <a:p>
            <a:pPr algn="r"/>
            <a:r>
              <a:rPr lang="id-ID" b="1" dirty="0" smtClean="0">
                <a:solidFill>
                  <a:schemeClr val="bg1"/>
                </a:solidFill>
              </a:rPr>
              <a:t>STEP III</a:t>
            </a:r>
            <a:endParaRPr lang="id-ID" b="1" dirty="0">
              <a:solidFill>
                <a:schemeClr val="bg1"/>
              </a:solidFill>
            </a:endParaRPr>
          </a:p>
        </p:txBody>
      </p:sp>
      <p:sp>
        <p:nvSpPr>
          <p:cNvPr id="8" name="TextBox 7"/>
          <p:cNvSpPr txBox="1"/>
          <p:nvPr/>
        </p:nvSpPr>
        <p:spPr>
          <a:xfrm>
            <a:off x="755576" y="3140968"/>
            <a:ext cx="2520280" cy="769441"/>
          </a:xfrm>
          <a:prstGeom prst="rect">
            <a:avLst/>
          </a:prstGeom>
          <a:noFill/>
        </p:spPr>
        <p:txBody>
          <a:bodyPr wrap="square" rtlCol="0">
            <a:spAutoFit/>
          </a:bodyPr>
          <a:lstStyle/>
          <a:p>
            <a:pPr algn="ctr"/>
            <a:r>
              <a:rPr lang="id-ID" sz="4400" b="1" dirty="0" smtClean="0">
                <a:latin typeface="Agency FB" pitchFamily="34" charset="0"/>
              </a:rPr>
              <a:t>START!</a:t>
            </a:r>
            <a:endParaRPr lang="id-ID" sz="3200" b="1" dirty="0">
              <a:latin typeface="Agency FB" pitchFamily="34" charset="0"/>
            </a:endParaRPr>
          </a:p>
        </p:txBody>
      </p:sp>
      <p:sp>
        <p:nvSpPr>
          <p:cNvPr id="9" name="TextBox 8"/>
          <p:cNvSpPr txBox="1"/>
          <p:nvPr/>
        </p:nvSpPr>
        <p:spPr>
          <a:xfrm>
            <a:off x="3419872" y="1673513"/>
            <a:ext cx="1224136" cy="132343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d-ID" sz="4400" b="1" dirty="0" smtClean="0">
                <a:solidFill>
                  <a:schemeClr val="bg1">
                    <a:lumMod val="50000"/>
                  </a:schemeClr>
                </a:solidFill>
                <a:latin typeface="Candara" pitchFamily="34" charset="0"/>
              </a:rPr>
              <a:t>1</a:t>
            </a:r>
            <a:endParaRPr lang="id-ID" b="1" dirty="0" smtClean="0">
              <a:solidFill>
                <a:schemeClr val="bg1">
                  <a:lumMod val="50000"/>
                </a:schemeClr>
              </a:solidFill>
              <a:latin typeface="Candara" pitchFamily="34" charset="0"/>
            </a:endParaRPr>
          </a:p>
          <a:p>
            <a:pPr algn="ctr"/>
            <a:r>
              <a:rPr lang="id-ID" b="1" dirty="0" smtClean="0">
                <a:solidFill>
                  <a:schemeClr val="bg1">
                    <a:lumMod val="50000"/>
                  </a:schemeClr>
                </a:solidFill>
                <a:latin typeface="Candara" pitchFamily="34" charset="0"/>
              </a:rPr>
              <a:t>Welcome Aboard</a:t>
            </a:r>
            <a:endParaRPr lang="id-ID" b="1" dirty="0">
              <a:solidFill>
                <a:schemeClr val="bg1">
                  <a:lumMod val="50000"/>
                </a:schemeClr>
              </a:solidFill>
              <a:latin typeface="Candara" pitchFamily="34" charset="0"/>
            </a:endParaRPr>
          </a:p>
        </p:txBody>
      </p:sp>
      <p:sp>
        <p:nvSpPr>
          <p:cNvPr id="10" name="TextBox 9"/>
          <p:cNvSpPr txBox="1"/>
          <p:nvPr/>
        </p:nvSpPr>
        <p:spPr>
          <a:xfrm>
            <a:off x="4716016" y="1397675"/>
            <a:ext cx="3096344" cy="2031325"/>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r>
              <a:rPr lang="id-ID" sz="1400" dirty="0" smtClean="0">
                <a:solidFill>
                  <a:schemeClr val="tx1"/>
                </a:solidFill>
              </a:rPr>
              <a:t>Penyerahan password akun twitter @proVokasiUI menjadi penanda bahwa kamu sudah diterima menjadi anggota jajaran administrator proVokasi UI.</a:t>
            </a:r>
          </a:p>
          <a:p>
            <a:endParaRPr lang="id-ID" sz="1400" dirty="0" smtClean="0">
              <a:solidFill>
                <a:schemeClr val="tx1"/>
              </a:solidFill>
            </a:endParaRPr>
          </a:p>
          <a:p>
            <a:r>
              <a:rPr lang="id-ID" sz="1400" dirty="0" smtClean="0">
                <a:solidFill>
                  <a:schemeClr val="tx1"/>
                </a:solidFill>
              </a:rPr>
              <a:t>Kamu akan  mendapatkan ID anonim dan  tidak menutup kemungkinan akan dilaksanakan upacara sertijab dalam penyerahannya. </a:t>
            </a:r>
          </a:p>
        </p:txBody>
      </p:sp>
      <p:sp>
        <p:nvSpPr>
          <p:cNvPr id="11" name="TextBox 10"/>
          <p:cNvSpPr txBox="1"/>
          <p:nvPr/>
        </p:nvSpPr>
        <p:spPr>
          <a:xfrm>
            <a:off x="3347864" y="3933056"/>
            <a:ext cx="1474450" cy="132343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d-ID" sz="4400" b="1" dirty="0" smtClean="0">
                <a:solidFill>
                  <a:schemeClr val="bg1">
                    <a:lumMod val="50000"/>
                  </a:schemeClr>
                </a:solidFill>
                <a:latin typeface="Candara" pitchFamily="34" charset="0"/>
              </a:rPr>
              <a:t>2</a:t>
            </a:r>
            <a:endParaRPr lang="id-ID" b="1" dirty="0" smtClean="0">
              <a:solidFill>
                <a:schemeClr val="bg1">
                  <a:lumMod val="50000"/>
                </a:schemeClr>
              </a:solidFill>
              <a:latin typeface="Candara" pitchFamily="34" charset="0"/>
            </a:endParaRPr>
          </a:p>
          <a:p>
            <a:pPr algn="ctr"/>
            <a:r>
              <a:rPr lang="id-ID" b="1" dirty="0" smtClean="0">
                <a:solidFill>
                  <a:schemeClr val="bg1">
                    <a:lumMod val="50000"/>
                  </a:schemeClr>
                </a:solidFill>
                <a:latin typeface="Candara" pitchFamily="34" charset="0"/>
              </a:rPr>
              <a:t>Listen, Do, Learn</a:t>
            </a:r>
            <a:endParaRPr lang="id-ID" b="1" dirty="0">
              <a:solidFill>
                <a:schemeClr val="bg1">
                  <a:lumMod val="50000"/>
                </a:schemeClr>
              </a:solidFill>
              <a:latin typeface="Candara" pitchFamily="34" charset="0"/>
            </a:endParaRPr>
          </a:p>
        </p:txBody>
      </p:sp>
      <p:sp>
        <p:nvSpPr>
          <p:cNvPr id="12" name="TextBox 11"/>
          <p:cNvSpPr txBox="1"/>
          <p:nvPr/>
        </p:nvSpPr>
        <p:spPr>
          <a:xfrm>
            <a:off x="4716016" y="3773358"/>
            <a:ext cx="3096344" cy="1815882"/>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pPr algn="r"/>
            <a:r>
              <a:rPr lang="id-ID" sz="1400" dirty="0" smtClean="0">
                <a:solidFill>
                  <a:schemeClr val="tx1"/>
                </a:solidFill>
              </a:rPr>
              <a:t>Di beberapa minggu pertama kamu akan diberikan pelatihan</a:t>
            </a:r>
            <a:r>
              <a:rPr lang="id-ID" sz="1400" i="1" dirty="0" smtClean="0">
                <a:solidFill>
                  <a:schemeClr val="tx1"/>
                </a:solidFill>
              </a:rPr>
              <a:t> </a:t>
            </a:r>
            <a:r>
              <a:rPr lang="id-ID" sz="1400" dirty="0" smtClean="0">
                <a:solidFill>
                  <a:schemeClr val="tx1"/>
                </a:solidFill>
              </a:rPr>
              <a:t>dalam bentuk tugas lapangan, mentoring, dan lain-lain yang akan dibuat semenyenangkan dan senyaman mungkin agar kamu bisa menyesuaikan diri dan belajar secepatnya untuk menjadi administator proVokasi UI.</a:t>
            </a:r>
          </a:p>
        </p:txBody>
      </p:sp>
      <p:pic>
        <p:nvPicPr>
          <p:cNvPr id="13" name="Picture 12" descr="Logo-proVokasi-PNG.png"/>
          <p:cNvPicPr>
            <a:picLocks noChangeAspect="1"/>
          </p:cNvPicPr>
          <p:nvPr/>
        </p:nvPicPr>
        <p:blipFill>
          <a:blip r:embed="rId2" cstate="print"/>
          <a:stretch>
            <a:fillRect/>
          </a:stretch>
        </p:blipFill>
        <p:spPr>
          <a:xfrm>
            <a:off x="7884368" y="6309320"/>
            <a:ext cx="1045163" cy="288032"/>
          </a:xfrm>
          <a:prstGeom prst="rect">
            <a:avLst/>
          </a:prstGeom>
        </p:spPr>
      </p:pic>
      <p:sp>
        <p:nvSpPr>
          <p:cNvPr id="14" name="TextBox 13"/>
          <p:cNvSpPr txBox="1"/>
          <p:nvPr/>
        </p:nvSpPr>
        <p:spPr>
          <a:xfrm>
            <a:off x="107504" y="6237312"/>
            <a:ext cx="2016224" cy="461665"/>
          </a:xfrm>
          <a:prstGeom prst="rect">
            <a:avLst/>
          </a:prstGeom>
          <a:noFill/>
        </p:spPr>
        <p:txBody>
          <a:bodyPr wrap="square" rtlCol="0">
            <a:spAutoFit/>
          </a:bodyPr>
          <a:lstStyle/>
          <a:p>
            <a:r>
              <a:rPr lang="id-ID" sz="2400" b="1" i="1" dirty="0" smtClean="0">
                <a:solidFill>
                  <a:schemeClr val="bg1"/>
                </a:solidFill>
                <a:effectLst>
                  <a:outerShdw blurRad="50800" dist="38100" dir="2700000" algn="tl" rotWithShape="0">
                    <a:prstClr val="black">
                      <a:alpha val="40000"/>
                    </a:prstClr>
                  </a:outerShdw>
                </a:effectLst>
                <a:latin typeface="Agency FB" pitchFamily="34" charset="0"/>
              </a:rPr>
              <a:t>#REINKARNASI</a:t>
            </a:r>
            <a:endParaRPr lang="id-ID" sz="2400" b="1" i="1" dirty="0">
              <a:solidFill>
                <a:schemeClr val="bg1"/>
              </a:solidFill>
              <a:effectLst>
                <a:outerShdw blurRad="50800" dist="38100" dir="2700000" algn="tl" rotWithShape="0">
                  <a:prstClr val="black">
                    <a:alpha val="40000"/>
                  </a:prstClr>
                </a:outerShdw>
              </a:effectLst>
              <a:latin typeface="Agency FB"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proVokasi-PNG.png"/>
          <p:cNvPicPr>
            <a:picLocks noChangeAspect="1"/>
          </p:cNvPicPr>
          <p:nvPr/>
        </p:nvPicPr>
        <p:blipFill>
          <a:blip r:embed="rId2" cstate="print"/>
          <a:stretch>
            <a:fillRect/>
          </a:stretch>
        </p:blipFill>
        <p:spPr>
          <a:xfrm>
            <a:off x="7884368" y="6309320"/>
            <a:ext cx="1045163" cy="288032"/>
          </a:xfrm>
          <a:prstGeom prst="rect">
            <a:avLst/>
          </a:prstGeom>
        </p:spPr>
      </p:pic>
      <p:sp>
        <p:nvSpPr>
          <p:cNvPr id="6" name="TextBox 5"/>
          <p:cNvSpPr txBox="1"/>
          <p:nvPr/>
        </p:nvSpPr>
        <p:spPr>
          <a:xfrm>
            <a:off x="107504" y="6237312"/>
            <a:ext cx="2016224" cy="461665"/>
          </a:xfrm>
          <a:prstGeom prst="rect">
            <a:avLst/>
          </a:prstGeom>
          <a:noFill/>
        </p:spPr>
        <p:txBody>
          <a:bodyPr wrap="square" rtlCol="0">
            <a:spAutoFit/>
          </a:bodyPr>
          <a:lstStyle/>
          <a:p>
            <a:r>
              <a:rPr lang="id-ID" sz="2400" b="1" i="1" dirty="0" smtClean="0">
                <a:solidFill>
                  <a:schemeClr val="bg1"/>
                </a:solidFill>
                <a:effectLst>
                  <a:outerShdw blurRad="50800" dist="38100" dir="2700000" algn="tl" rotWithShape="0">
                    <a:prstClr val="black">
                      <a:alpha val="40000"/>
                    </a:prstClr>
                  </a:outerShdw>
                </a:effectLst>
                <a:latin typeface="Agency FB" pitchFamily="34" charset="0"/>
              </a:rPr>
              <a:t>#REINKARNASI</a:t>
            </a:r>
            <a:endParaRPr lang="id-ID" sz="2400" b="1" i="1" dirty="0">
              <a:solidFill>
                <a:schemeClr val="bg1"/>
              </a:solidFill>
              <a:effectLst>
                <a:outerShdw blurRad="50800" dist="38100" dir="2700000" algn="tl" rotWithShape="0">
                  <a:prstClr val="black">
                    <a:alpha val="40000"/>
                  </a:prstClr>
                </a:outerShdw>
              </a:effectLst>
              <a:latin typeface="Agency FB" pitchFamily="34" charset="0"/>
            </a:endParaRPr>
          </a:p>
        </p:txBody>
      </p:sp>
      <p:sp>
        <p:nvSpPr>
          <p:cNvPr id="8" name="TextBox 7"/>
          <p:cNvSpPr txBox="1"/>
          <p:nvPr/>
        </p:nvSpPr>
        <p:spPr>
          <a:xfrm>
            <a:off x="1043608" y="2436564"/>
            <a:ext cx="7056784" cy="2000548"/>
          </a:xfrm>
          <a:prstGeom prst="rect">
            <a:avLst/>
          </a:prstGeom>
          <a:noFill/>
        </p:spPr>
        <p:txBody>
          <a:bodyPr wrap="square" rtlCol="0">
            <a:spAutoFit/>
          </a:bodyPr>
          <a:lstStyle/>
          <a:p>
            <a:pPr algn="ctr"/>
            <a:r>
              <a:rPr lang="id-ID" sz="6000" b="1" dirty="0" smtClean="0">
                <a:latin typeface="Agency FB" pitchFamily="34" charset="0"/>
              </a:rPr>
              <a:t>THANK YOU</a:t>
            </a:r>
          </a:p>
          <a:p>
            <a:pPr algn="ctr"/>
            <a:r>
              <a:rPr lang="id-ID" sz="3200" b="1" dirty="0" smtClean="0">
                <a:latin typeface="Agency FB" pitchFamily="34" charset="0"/>
              </a:rPr>
              <a:t>WE CHECK OUR EMAIL FROM NOW!</a:t>
            </a:r>
          </a:p>
          <a:p>
            <a:pPr algn="ctr"/>
            <a:endParaRPr lang="id-ID" sz="3200" b="1" dirty="0">
              <a:latin typeface="Agency FB"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432</TotalTime>
  <Words>399</Words>
  <Application>Microsoft Office PowerPoint</Application>
  <PresentationFormat>On-screen Show (4:3)</PresentationFormat>
  <Paragraphs>54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TOSHIBA</dc:creator>
  <cp:lastModifiedBy>TOSHIBA</cp:lastModifiedBy>
  <cp:revision>45</cp:revision>
  <dcterms:created xsi:type="dcterms:W3CDTF">2013-10-31T14:09:08Z</dcterms:created>
  <dcterms:modified xsi:type="dcterms:W3CDTF">2013-11-04T13:46:04Z</dcterms:modified>
</cp:coreProperties>
</file>