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C0DBFA-0E4A-1FC6-56BC-BC74CE727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E87DF4-373B-432C-9023-B71A46E655A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D0B7B-6E61-2B68-C48A-18930F555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A24B2-E434-4510-58B2-9F1A8BFD5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06812-E76F-46AF-9873-1C166AD1DEB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5519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F7BF0E-842C-5CDB-1E01-EF866157F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918434-DF51-4052-B8CA-D8C45AA8212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B16AE9-A865-82A9-3BC1-99CCF5C12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D4CBB-0AE6-4FB0-3990-8206BD7CC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12DA5-540B-4A21-BCCD-90AD2760B06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31831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E127A-5E5E-3F7C-1038-D352F1688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A51F16-BACC-47EB-BBFE-6AC379ED218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EB4A1-BF0E-F6B0-B5D8-D18F1D086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149669-48EA-42FE-1274-66952C3D1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6B97D2-AA8E-40B6-A2A0-8477E086F14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1595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455104-D714-02BB-287B-1D624F758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4D641A-53D8-4533-B34C-6DEDE507325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AFE31-76E6-1FA5-AFD3-544CD45A8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D5A700-D6E6-CEF0-7746-69E037708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0942CD-1E27-4C11-A189-7CC59C8E56F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32452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344CB-A2DE-4E10-32AB-D29215396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1441B3-DC62-4C17-AB23-7ADBF641E3F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439E56-CABA-67D4-0661-023519F8B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263DF-76A2-A707-207F-0910F5B8E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68A417-323B-4D13-852A-54294424CAC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76437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52CD083-AD27-B98C-1642-1AAEAB182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8E312A-221D-4989-8FC1-B8D99462055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6FDC434-4557-D0AC-5226-3170611C2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1C35CBB-E177-63C2-31F5-D96B2B6A0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C1D773-C4D4-46C7-B39C-546162BAA3C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94836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A44D064-5683-9F5B-35CA-B3C1B01CF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CC399B-D699-479C-9E42-B92A203786C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F61AEFD-1208-F5CD-15E1-D16E75783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94271B6-04D4-0C31-B334-1B0C30E64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19737A-6478-4FE2-B909-D03B1CD42A4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92181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90308DF-806F-C5A5-37B8-1CBB10AB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00BA80-6605-4755-9097-63C4DA99B07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B0C4464-B1DE-D347-19DC-05E982494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36D129E-7C64-115A-92C2-46BDD18B1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BC87C-B958-4E78-8983-CFFCD014C9D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177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24615F0-E510-46AC-4205-D8E17702D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0290AB-11F7-404B-99B1-A937B1D4FD6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96953E1-4FBF-EA85-463A-D8A6F558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AC4B03F-6EB2-7BBA-5D45-8A2177CEE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E8EA34-20FA-43C0-B8F6-7F1E54FA3F6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34012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BA91B96-ABAB-8B6A-AC86-A379A5ADF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1700F2-9E57-4BD5-97E8-8A6A3E9BD63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D27A324-585F-6145-D395-8BF6899BE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882ECD0-9F67-15E9-9A80-A161B8BB4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193C15-6D22-4FFF-B3C3-A0CFC41F48D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2632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BCDC1E7-E96B-51E5-1F42-84C6AE081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C51CB5-1367-4FA4-A7D2-2ECBA711BB3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8B26FDA-9937-E8B3-5122-D29E9E3DA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EA67C33-A36C-9FD9-8EC3-1C84F2DFB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50155E-2ED1-427E-B1EA-4547BD8B9AE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76025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ED67062-06B2-10CE-0360-54A843C776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085BF9D-ABF0-3BF7-1729-64EC940325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D69169-5046-4921-B2AF-D87853BDA3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AC17F05-4967-4F6D-A273-9876E6A6107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CBF90-73D5-8306-945E-F730DF89D4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DBA87-3AAF-E170-F0F1-7680D7FE19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49DBC83-106D-4DB2-A8B1-B91D70780C8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1877A4E4-3609-04A2-9CD5-BF8A69D81F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33293889-5B3F-48AD-A8CA-13B8F5A68401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7">
            <a:extLst>
              <a:ext uri="{FF2B5EF4-FFF2-40B4-BE49-F238E27FC236}">
                <a16:creationId xmlns:a16="http://schemas.microsoft.com/office/drawing/2014/main" id="{F8B281AD-C2EC-01A7-C7DC-3B98BF153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5C31412E-6924-CA3F-7793-CA1823F91E4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D42D06C-CE8B-6468-128C-AB7A08D7EB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AC9C49D-3403-AC5E-CC50-01026C845C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84589C10-D500-B3F1-E1A6-B7960961B84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ABE1D1D-4CCA-1CD2-7C8B-5C83D76CF6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C1EECCC-3A96-97B4-CB95-47088D5F2B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EA548B89-FA07-125E-1C0A-59664B26D89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4F950AC-F87A-EF8F-9F1D-D0ABD085D2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DAEF6D3-FCFF-A29E-5599-FE0F01C530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CC141AD0-97AA-0807-DE31-871E71A0D30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BA6E0FB1-ACA7-DCD2-C386-6626BECBAB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D613354-4222-0EA0-0464-0DF4E67A57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7">
            <a:extLst>
              <a:ext uri="{FF2B5EF4-FFF2-40B4-BE49-F238E27FC236}">
                <a16:creationId xmlns:a16="http://schemas.microsoft.com/office/drawing/2014/main" id="{1FB19E34-3EF6-9192-69EB-175B91F8D4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1DA72EAC-6D90-59AF-C1AE-4932C1FC946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B90AA7E-726A-133D-D971-7F3C53E61A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DB93A6B-204B-B867-5570-B947954C6C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5B91CAC8-0C8A-C887-51B4-A05A2ABFD0D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3B59010-F0FA-B9CA-3746-85655DCF67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5C25FB1-8946-0609-863B-91D665B2E5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0DDB9990-CD27-EF46-1B67-6DF52B41B16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639C1B0-3EAD-32D1-4748-D30FBDA967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E61042B-2829-0187-DAB3-F7D5221C0E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0AB52C00-2118-907D-297B-1A2D4001203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4F4B80ED-AAA1-4F05-B21A-3A59A3C348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6AB437C6-62BF-673E-23C3-FBFD5C7EA0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7">
            <a:extLst>
              <a:ext uri="{FF2B5EF4-FFF2-40B4-BE49-F238E27FC236}">
                <a16:creationId xmlns:a16="http://schemas.microsoft.com/office/drawing/2014/main" id="{60D70E47-B527-D827-6D19-2F6F8B5F1E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F41DF8BC-0114-FCB4-9D33-6E129AEFE89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AEA6D4F-08E1-3E3A-44F4-26749B6BF4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FEA2CC4-20B1-509F-17E3-CAABD70CBE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8E9B46BD-2B02-6D1A-4BE2-78A4475C5B7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E35B80F-2CEE-0604-F946-F29B08BE0D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4E617AE-9CFC-27D7-C257-B81C86AFAB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2E8BE102-E18D-1F5A-0F29-0F7EBFB6AB1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742C7D9-A819-7D22-51AA-1CE10F846D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1EA0E86-AAB7-54DB-B61E-1C08BBA20C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5A20C509-E851-7E78-2A7F-BF270DA055C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BC55C98F-B4AB-A0EA-56F3-4838448796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3B6D8B5-C8F6-DCE3-31F0-F6E9459C0C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7">
            <a:extLst>
              <a:ext uri="{FF2B5EF4-FFF2-40B4-BE49-F238E27FC236}">
                <a16:creationId xmlns:a16="http://schemas.microsoft.com/office/drawing/2014/main" id="{CBEA7C39-C135-098E-3635-26C6AF9B04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3C53D3B5-D3EF-F1E1-3814-4050FAD7237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99646E1-F12B-F7C7-5C4F-24351DB87B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DBBD321-AD6F-7BA5-A49E-18A38BBFD1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3300C5C9-B5AE-CAC0-6407-6AC9C50D03C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AAED31E-1E52-F943-D183-967ED7A00A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F3C919B-BA43-8A71-AD20-445ECD299D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58FA92B2-5AB8-F766-BF04-E7C6AF63944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657628A-715E-ADFE-A06C-C8183D133B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CAE051A-7A00-06B9-F961-2B114EB633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2E8F7076-6262-C691-EA79-9F4E6DEDFAF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B90917B0-7A36-3149-72A6-FAF6F27158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F824E43-0967-9EC4-9E4B-DE3F985D49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7">
            <a:extLst>
              <a:ext uri="{FF2B5EF4-FFF2-40B4-BE49-F238E27FC236}">
                <a16:creationId xmlns:a16="http://schemas.microsoft.com/office/drawing/2014/main" id="{2B46F490-411F-7391-37EF-42E10C5CF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01F55B16-4B28-EAAF-93A9-46F80B8DF77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C395F13-CDA3-EEF8-E6D9-B95ADABB17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95E1473-782A-93AD-BFB1-B10E5A8F62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DE81C221-9A4C-BDB2-3CC4-43C2A71BC03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BADF516-F1E2-613A-07F5-E68977D449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A8CAF41-A6FE-F6DD-E4D3-BA4F142222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93289F28-1D6E-68AB-F97C-D84B8C232D1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7DB96A6-A641-68BC-65A3-CFC9F9A921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DBE3813-F336-A16B-90D4-23C7FE5217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0DCE0170-E042-BD78-5F7E-8EE37E7908D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5C807744-8536-B1C2-054B-21F8B3742D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A751E2D9-7A50-9A9F-00DD-7655436348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7">
            <a:extLst>
              <a:ext uri="{FF2B5EF4-FFF2-40B4-BE49-F238E27FC236}">
                <a16:creationId xmlns:a16="http://schemas.microsoft.com/office/drawing/2014/main" id="{43F648BD-7298-C77B-C6FD-A6B66C3FA3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09FDC577-51B5-5427-3086-47FA0F7A770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B437DD8-10E8-9C0C-9F48-333D37C77F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F80BE9A-1ABB-81C8-184B-53B7B7A87F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EF2A1556-B9FB-6AD8-645B-9CDD770A3DF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F7A5045-9E78-6848-EE54-677A0EB3DE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49ABAD5-655D-9573-0559-33E25CA5DE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3EEC537C-D5F8-B49E-24B4-B10B2B46C67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71E8DC6-4179-7743-E47C-ED30E64365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5EEF725-51D2-EBAD-265C-546C3BD7A8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1A54F72D-951B-0EF1-E272-1DA5753E592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44FD388C-1900-64FD-ABF3-74682865F3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84C90087-B1AF-60F3-B812-1A7608D408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7">
            <a:extLst>
              <a:ext uri="{FF2B5EF4-FFF2-40B4-BE49-F238E27FC236}">
                <a16:creationId xmlns:a16="http://schemas.microsoft.com/office/drawing/2014/main" id="{A630EFE7-0D9A-526C-958D-6CFE385152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9B305880-ED18-09E9-C98B-EAA5ECD5633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5B844FF-F099-AEC0-6F7F-E55FC468E8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4F0360A-0102-CDC9-4C74-507038F3C3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C6DD19CA-1F7A-8585-F8DC-3857F179E35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B12BD35-259E-E2BE-9376-F25AED43B6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8262FFA-0F2E-C17E-0A02-7E99E92EBE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071432E0-9A1B-E9DA-D567-BA0ABDC6157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ADC2B44-D96A-D54A-3EA2-A8FF08EC3B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280851C-52E6-F081-9CE7-AD2A34FCED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55C55BED-F410-40B0-861A-DAF762AFBD9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BF17C9AF-C7BA-1BB3-F134-1711BA4FEC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40D19D7-FEF3-9A0B-8B00-E7B7EC014E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7">
            <a:extLst>
              <a:ext uri="{FF2B5EF4-FFF2-40B4-BE49-F238E27FC236}">
                <a16:creationId xmlns:a16="http://schemas.microsoft.com/office/drawing/2014/main" id="{1A231947-1B41-3DAB-0E75-01F45BF3D7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DFC1451F-2F03-3372-ECA2-CB9BABC1895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93362B0-D5EE-0F4F-779C-F8A42EA629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8A8CD6C-1C1A-53DB-E8DC-ED597FC995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BA9B9209-3D55-4549-D781-4DBA43F2406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16B39F5-C729-BB12-C2FA-CA1B720476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E6C6DB1-3C8F-E9D6-E49C-0E82ABE6DD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924EC4E3-8588-6335-1A7A-B4D26A4B4F2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8439DAE-B12B-09F0-DE2A-F9CD425072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8DD303E-7918-0DC6-1F1D-7810F06139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43B92964-6315-B164-E493-A69B039EDA1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114687F0-2821-7B6F-CDC6-9B56F1E83D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815B73A6-DCD8-58B1-7466-A97E989A44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56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2009-03-06T09:31:59Z</dcterms:created>
  <dcterms:modified xsi:type="dcterms:W3CDTF">2024-10-09T01:03:39Z</dcterms:modified>
</cp:coreProperties>
</file>