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9" d="100"/>
          <a:sy n="89" d="100"/>
        </p:scale>
        <p:origin x="96" y="331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EB2B069-696F-B8B4-87AF-A6278E8993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6BB64C4-08A0-4F13-AB9A-C15625E2BD43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D8CFBF7-367C-0847-4678-BB8CD8185F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3938F29-2790-D514-9B19-4B35B0ECB7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0DA01C2-D23D-4456-914F-63971DA481CC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8158200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0668060-934D-E70A-9065-2D01D3C3D7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CB38131-72FA-444C-B1B3-B161F403B463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52E3C31-25F0-202C-C621-F6D7028679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92880D-C2F2-6E5E-3D4E-2E55EDDA0E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200861E-02A1-46D3-97E8-483AD393F423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2456630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5FE9667-5B3C-6FF9-2A83-742DFBE0D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C9D6C4F-E750-4383-8E94-4380DEEC5355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8D4F175-AD77-A591-F2CE-633020705F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4CB11AC-AB09-D318-C862-37114465FA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DE83DA4-FF5C-49F0-9A88-A71B87F59425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5489166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35B7C4A-359A-DB44-EE16-2837D59585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16DFA01-21F7-4FEC-9587-76FD8F3B37DD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2D40FB-3F42-9620-AF3E-CDBD97002B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3CF6F91-DE76-68B8-114C-A4580B375A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3F49878-5578-46EB-A517-E6F31D0AA8A5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1181863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F7FE855-69DB-E7CC-2EC3-71C6818C25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75469B7-9334-4513-B92B-71EDC6485CA9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A6D865-E4A3-8F50-5164-467CB4A6D4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E6692BA-B829-0E3A-5969-2F87016225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2358EA6-8DA5-40FA-B3E3-C0869F73F219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7970582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656A236A-F7D7-4D85-F0A1-48C7F88AD1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1B5DDE7-50B4-4C5A-A8B8-E98531B63A09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31B7D450-30CC-094C-D0FB-CCEC9D64E8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7C6A4C66-DF99-1CFA-4D1F-C278C9E1B4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8D77416-9FCE-426B-B0DC-2F8C5EDF397D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5629311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724F4A3D-16E7-7407-7E56-FD09674C7D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7584D8B-5B08-497C-9E52-27B23729FDA5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7580EF5A-BFBF-CB28-8CAD-15A382B3AD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8CD19EE4-7DA7-92A6-CBF6-B844CCAD6B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B08D0EB-93B4-4E8E-862C-8E1155EE7359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5879901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39C1CB4A-50CE-BB74-62B5-A01DA5B233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DF4F1CE-5FD0-4F0D-AE36-16F1834ADEC3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59511A1D-98FF-BE22-252F-4A8FA0ACBF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5635AF64-1957-7EF2-033B-5383D7BF60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1204550-8742-41FC-9757-045DCF58B2F7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6394488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2DC76B7C-4348-4049-3D95-FFEE31684D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93B2FD3-56FC-4E07-B5EF-834BD98216C7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19B8C3B6-25C8-386B-71A4-758E95DAA7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ACEB8EAB-E56B-9BAB-4712-AB693DF2BD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389557A-CE93-4D4E-923F-15184E35BFB9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1949583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2D9DDEF7-8893-17CC-A7A0-967B714D81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0EB07EB-6C57-44FD-B190-DCA3E038FE3F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9C09A990-1EF1-507B-B6F2-FBA23C0C18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99E0EBD8-E4A1-E575-750D-8E74FCEC34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B9636BC-8DCB-41E7-93D2-83A2200E78CC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5479927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ko-KR" altLang="en-US" noProof="0"/>
              <a:t>그림을 추가하려면 아이콘을 클릭하십시오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0C447E32-E3FD-8F26-B957-1E2713C3BC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7DDC88D-37FF-441A-AB1F-AEC2E62D98E5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446738A5-CFCD-A81E-3511-257E2950C5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19F1FEDF-DEBB-BE9F-C094-6200B71C0D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99E676A-5E8B-4013-A433-078443EA8BA4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4459891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:a16="http://schemas.microsoft.com/office/drawing/2014/main" id="{C2D96C2D-DD9F-B431-7B10-A146E3DED1E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1027" name="Text Placeholder 2">
            <a:extLst>
              <a:ext uri="{FF2B5EF4-FFF2-40B4-BE49-F238E27FC236}">
                <a16:creationId xmlns:a16="http://schemas.microsoft.com/office/drawing/2014/main" id="{52D10687-D614-3525-814D-BBAFC7869E3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04E8AA-B407-15C7-F257-50DC8CFCC35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fld id="{15147120-6E13-481A-8038-94F10177481B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235C265-C5C6-9A32-B691-382472B7E96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7D9168-3132-8DB7-F6A8-E614A90CC5F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fld id="{B302B25F-604D-4D79-834F-E1DB97988C8B}" type="slidenum">
              <a:rPr lang="en-US" altLang="ko-KR"/>
              <a:pPr/>
              <a:t>‹#›</a:t>
            </a:fld>
            <a:endParaRPr lang="en-US" altLang="ko-KR"/>
          </a:p>
        </p:txBody>
      </p:sp>
      <p:sp>
        <p:nvSpPr>
          <p:cNvPr id="1031" name="Rectangle 7">
            <a:extLst>
              <a:ext uri="{FF2B5EF4-FFF2-40B4-BE49-F238E27FC236}">
                <a16:creationId xmlns:a16="http://schemas.microsoft.com/office/drawing/2014/main" id="{0A6A3920-4CCF-009E-5D11-85219FF6771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39713" y="6359525"/>
            <a:ext cx="681037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fld id="{C584CFAC-8543-4960-A665-F904547736D3}" type="slidenum">
              <a:rPr lang="en-US" altLang="ko-KR" sz="2000" b="1">
                <a:solidFill>
                  <a:srgbClr val="FFFFFF"/>
                </a:solidFill>
                <a:latin typeface="Times New Roman" panose="02020603050405020304" pitchFamily="18" charset="0"/>
              </a:rPr>
              <a:pPr eaLnBrk="1" hangingPunct="1"/>
              <a:t>‹#›</a:t>
            </a:fld>
            <a:r>
              <a:rPr lang="en-US" altLang="ko-KR" sz="2000" b="1">
                <a:solidFill>
                  <a:srgbClr val="FFFFFF"/>
                </a:solidFill>
                <a:latin typeface="Times New Roman" panose="02020603050405020304" pitchFamily="18" charset="0"/>
              </a:rPr>
              <a:t>/5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2pPr>
      <a:lvl3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3pPr>
      <a:lvl4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4pPr>
      <a:lvl5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5pPr>
      <a:lvl6pPr marL="4572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6pPr>
      <a:lvl7pPr marL="9144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7pPr>
      <a:lvl8pPr marL="13716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8pPr>
      <a:lvl9pPr marL="18288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28600" indent="-228600" algn="l" rtl="0" fontAlgn="base" latinLnBrk="1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" Target="slide2.xml"/><Relationship Id="rId3" Type="http://schemas.openxmlformats.org/officeDocument/2006/relationships/image" Target="../media/image2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5" Type="http://schemas.openxmlformats.org/officeDocument/2006/relationships/slide" Target="slide4.xml"/><Relationship Id="rId4" Type="http://schemas.openxmlformats.org/officeDocument/2006/relationships/image" Target="../media/image3.png"/><Relationship Id="rId9" Type="http://schemas.openxmlformats.org/officeDocument/2006/relationships/slide" Target="slide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2.xml"/><Relationship Id="rId3" Type="http://schemas.openxmlformats.org/officeDocument/2006/relationships/image" Target="../media/image4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5" Type="http://schemas.openxmlformats.org/officeDocument/2006/relationships/slide" Target="slide4.xml"/><Relationship Id="rId4" Type="http://schemas.openxmlformats.org/officeDocument/2006/relationships/image" Target="../media/image3.png"/><Relationship Id="rId9" Type="http://schemas.openxmlformats.org/officeDocument/2006/relationships/slide" Target="slide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" Target="slide2.xml"/><Relationship Id="rId3" Type="http://schemas.openxmlformats.org/officeDocument/2006/relationships/image" Target="../media/image5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5" Type="http://schemas.openxmlformats.org/officeDocument/2006/relationships/slide" Target="slide4.xml"/><Relationship Id="rId4" Type="http://schemas.openxmlformats.org/officeDocument/2006/relationships/image" Target="../media/image3.png"/><Relationship Id="rId9" Type="http://schemas.openxmlformats.org/officeDocument/2006/relationships/slide" Target="slide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slide" Target="slide2.xml"/><Relationship Id="rId3" Type="http://schemas.openxmlformats.org/officeDocument/2006/relationships/image" Target="../media/image6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5" Type="http://schemas.openxmlformats.org/officeDocument/2006/relationships/slide" Target="slide4.xml"/><Relationship Id="rId4" Type="http://schemas.openxmlformats.org/officeDocument/2006/relationships/image" Target="../media/image3.png"/><Relationship Id="rId9" Type="http://schemas.openxmlformats.org/officeDocument/2006/relationships/slide" Target="slide1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slide" Target="slide2.xml"/><Relationship Id="rId3" Type="http://schemas.openxmlformats.org/officeDocument/2006/relationships/image" Target="../media/image7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5" Type="http://schemas.openxmlformats.org/officeDocument/2006/relationships/slide" Target="slide4.xml"/><Relationship Id="rId4" Type="http://schemas.openxmlformats.org/officeDocument/2006/relationships/image" Target="../media/image3.png"/><Relationship Id="rId9" Type="http://schemas.openxmlformats.org/officeDocument/2006/relationships/slide" Target="slid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0">
            <a:extLst>
              <a:ext uri="{FF2B5EF4-FFF2-40B4-BE49-F238E27FC236}">
                <a16:creationId xmlns:a16="http://schemas.microsoft.com/office/drawing/2014/main" id="{C0B97E59-0B47-ED41-0C10-B9984A1ACA7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051" name="Group 5">
            <a:extLst>
              <a:ext uri="{FF2B5EF4-FFF2-40B4-BE49-F238E27FC236}">
                <a16:creationId xmlns:a16="http://schemas.microsoft.com/office/drawing/2014/main" id="{76931692-5831-A412-82CC-AD6FE40726A9}"/>
              </a:ext>
            </a:extLst>
          </p:cNvPr>
          <p:cNvGrpSpPr>
            <a:grpSpLocks/>
          </p:cNvGrpSpPr>
          <p:nvPr/>
        </p:nvGrpSpPr>
        <p:grpSpPr bwMode="auto">
          <a:xfrm>
            <a:off x="9559925" y="6310313"/>
            <a:ext cx="423863" cy="431800"/>
            <a:chOff x="5289" y="3975"/>
            <a:chExt cx="267" cy="272"/>
          </a:xfrm>
        </p:grpSpPr>
        <p:pic>
          <p:nvPicPr>
            <p:cNvPr id="2064" name="Picture 6">
              <a:hlinkClick r:id="" action="ppaction://noaction"/>
              <a:extLst>
                <a:ext uri="{FF2B5EF4-FFF2-40B4-BE49-F238E27FC236}">
                  <a16:creationId xmlns:a16="http://schemas.microsoft.com/office/drawing/2014/main" id="{5D8AE4C2-D7A7-ABB3-A4A5-9246795FDE9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65" name="Text Box 7">
              <a:hlinkClick r:id="rId5" action="ppaction://hlinksldjump"/>
              <a:extLst>
                <a:ext uri="{FF2B5EF4-FFF2-40B4-BE49-F238E27FC236}">
                  <a16:creationId xmlns:a16="http://schemas.microsoft.com/office/drawing/2014/main" id="{65C0199A-603D-1A04-F927-B69088EB2B4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2052" name="Group 8">
            <a:extLst>
              <a:ext uri="{FF2B5EF4-FFF2-40B4-BE49-F238E27FC236}">
                <a16:creationId xmlns:a16="http://schemas.microsoft.com/office/drawing/2014/main" id="{82FD178A-AB18-513E-4273-DDCAEA5F041F}"/>
              </a:ext>
            </a:extLst>
          </p:cNvPr>
          <p:cNvGrpSpPr>
            <a:grpSpLocks/>
          </p:cNvGrpSpPr>
          <p:nvPr/>
        </p:nvGrpSpPr>
        <p:grpSpPr bwMode="auto">
          <a:xfrm>
            <a:off x="9124950" y="6310313"/>
            <a:ext cx="423863" cy="431800"/>
            <a:chOff x="5289" y="3975"/>
            <a:chExt cx="267" cy="272"/>
          </a:xfrm>
        </p:grpSpPr>
        <p:pic>
          <p:nvPicPr>
            <p:cNvPr id="2062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517E1730-B288-3FA8-BF02-CEAF79BB07D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63" name="Text Box 10">
              <a:hlinkClick r:id="rId7" action="ppaction://hlinksldjump"/>
              <a:extLst>
                <a:ext uri="{FF2B5EF4-FFF2-40B4-BE49-F238E27FC236}">
                  <a16:creationId xmlns:a16="http://schemas.microsoft.com/office/drawing/2014/main" id="{954586A9-AB5C-E7E2-7BC4-85F3B785AC5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2053" name="Group 11">
            <a:extLst>
              <a:ext uri="{FF2B5EF4-FFF2-40B4-BE49-F238E27FC236}">
                <a16:creationId xmlns:a16="http://schemas.microsoft.com/office/drawing/2014/main" id="{1087DCA8-A8E4-ADFB-89A1-8FF7CD1468B9}"/>
              </a:ext>
            </a:extLst>
          </p:cNvPr>
          <p:cNvGrpSpPr>
            <a:grpSpLocks/>
          </p:cNvGrpSpPr>
          <p:nvPr/>
        </p:nvGrpSpPr>
        <p:grpSpPr bwMode="auto">
          <a:xfrm>
            <a:off x="8689975" y="6310313"/>
            <a:ext cx="423863" cy="431800"/>
            <a:chOff x="5289" y="3975"/>
            <a:chExt cx="267" cy="272"/>
          </a:xfrm>
        </p:grpSpPr>
        <p:pic>
          <p:nvPicPr>
            <p:cNvPr id="2060" name="Picture 12">
              <a:hlinkClick r:id="rId7" action="ppaction://hlinksldjump"/>
              <a:extLst>
                <a:ext uri="{FF2B5EF4-FFF2-40B4-BE49-F238E27FC236}">
                  <a16:creationId xmlns:a16="http://schemas.microsoft.com/office/drawing/2014/main" id="{E3863EE5-5BE4-2228-5272-0C24C5726BA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61" name="Text Box 13">
              <a:hlinkClick r:id="rId8" action="ppaction://hlinksldjump"/>
              <a:extLst>
                <a:ext uri="{FF2B5EF4-FFF2-40B4-BE49-F238E27FC236}">
                  <a16:creationId xmlns:a16="http://schemas.microsoft.com/office/drawing/2014/main" id="{7916B514-7AB9-4CC1-235E-9C9A9B14A1E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2054" name="Group 14">
            <a:extLst>
              <a:ext uri="{FF2B5EF4-FFF2-40B4-BE49-F238E27FC236}">
                <a16:creationId xmlns:a16="http://schemas.microsoft.com/office/drawing/2014/main" id="{F6D85D72-E918-833F-7168-1AE4C58BE206}"/>
              </a:ext>
            </a:extLst>
          </p:cNvPr>
          <p:cNvGrpSpPr>
            <a:grpSpLocks/>
          </p:cNvGrpSpPr>
          <p:nvPr/>
        </p:nvGrpSpPr>
        <p:grpSpPr bwMode="auto">
          <a:xfrm>
            <a:off x="8256588" y="6310313"/>
            <a:ext cx="423862" cy="431800"/>
            <a:chOff x="5289" y="3975"/>
            <a:chExt cx="267" cy="272"/>
          </a:xfrm>
        </p:grpSpPr>
        <p:pic>
          <p:nvPicPr>
            <p:cNvPr id="2058" name="Picture 15">
              <a:extLst>
                <a:ext uri="{FF2B5EF4-FFF2-40B4-BE49-F238E27FC236}">
                  <a16:creationId xmlns:a16="http://schemas.microsoft.com/office/drawing/2014/main" id="{296056B8-B88A-F1CA-61B0-1C9760E0D6E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59" name="Text Box 16">
              <a:hlinkClick r:id="rId9" action="ppaction://hlinksldjump"/>
              <a:extLst>
                <a:ext uri="{FF2B5EF4-FFF2-40B4-BE49-F238E27FC236}">
                  <a16:creationId xmlns:a16="http://schemas.microsoft.com/office/drawing/2014/main" id="{C510A9C8-4C24-9FAF-AE72-F2A0FE40C26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00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  <p:grpSp>
        <p:nvGrpSpPr>
          <p:cNvPr id="2055" name="Group 17">
            <a:extLst>
              <a:ext uri="{FF2B5EF4-FFF2-40B4-BE49-F238E27FC236}">
                <a16:creationId xmlns:a16="http://schemas.microsoft.com/office/drawing/2014/main" id="{4426DA75-947B-468F-C798-5A9EBA2C1E12}"/>
              </a:ext>
            </a:extLst>
          </p:cNvPr>
          <p:cNvGrpSpPr>
            <a:grpSpLocks/>
          </p:cNvGrpSpPr>
          <p:nvPr/>
        </p:nvGrpSpPr>
        <p:grpSpPr bwMode="auto">
          <a:xfrm>
            <a:off x="9993313" y="6308725"/>
            <a:ext cx="423862" cy="431800"/>
            <a:chOff x="5289" y="3975"/>
            <a:chExt cx="267" cy="272"/>
          </a:xfrm>
        </p:grpSpPr>
        <p:pic>
          <p:nvPicPr>
            <p:cNvPr id="2056" name="Picture 18">
              <a:hlinkClick r:id="" action="ppaction://noaction"/>
              <a:extLst>
                <a:ext uri="{FF2B5EF4-FFF2-40B4-BE49-F238E27FC236}">
                  <a16:creationId xmlns:a16="http://schemas.microsoft.com/office/drawing/2014/main" id="{2F911909-7957-9508-14AE-79EABE8B4D0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57" name="Text Box 19">
              <a:hlinkClick r:id="rId6" action="ppaction://hlinksldjump"/>
              <a:extLst>
                <a:ext uri="{FF2B5EF4-FFF2-40B4-BE49-F238E27FC236}">
                  <a16:creationId xmlns:a16="http://schemas.microsoft.com/office/drawing/2014/main" id="{65822537-353B-11DA-EF5D-722B3FF4105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5</a:t>
              </a:r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0">
            <a:extLst>
              <a:ext uri="{FF2B5EF4-FFF2-40B4-BE49-F238E27FC236}">
                <a16:creationId xmlns:a16="http://schemas.microsoft.com/office/drawing/2014/main" id="{ABDA43DC-9B93-40E0-64E7-6C4216B05C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075" name="Group 5">
            <a:extLst>
              <a:ext uri="{FF2B5EF4-FFF2-40B4-BE49-F238E27FC236}">
                <a16:creationId xmlns:a16="http://schemas.microsoft.com/office/drawing/2014/main" id="{AD3C9EE0-2AD9-F119-D4F7-89AEFC5F5C76}"/>
              </a:ext>
            </a:extLst>
          </p:cNvPr>
          <p:cNvGrpSpPr>
            <a:grpSpLocks/>
          </p:cNvGrpSpPr>
          <p:nvPr/>
        </p:nvGrpSpPr>
        <p:grpSpPr bwMode="auto">
          <a:xfrm>
            <a:off x="9559925" y="6310313"/>
            <a:ext cx="423863" cy="431800"/>
            <a:chOff x="5289" y="3975"/>
            <a:chExt cx="267" cy="272"/>
          </a:xfrm>
        </p:grpSpPr>
        <p:pic>
          <p:nvPicPr>
            <p:cNvPr id="3088" name="Picture 6">
              <a:hlinkClick r:id="" action="ppaction://noaction"/>
              <a:extLst>
                <a:ext uri="{FF2B5EF4-FFF2-40B4-BE49-F238E27FC236}">
                  <a16:creationId xmlns:a16="http://schemas.microsoft.com/office/drawing/2014/main" id="{76FC32F9-4A00-AC7D-7D93-9B57384EEFE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9" name="Text Box 7">
              <a:hlinkClick r:id="rId5" action="ppaction://hlinksldjump"/>
              <a:extLst>
                <a:ext uri="{FF2B5EF4-FFF2-40B4-BE49-F238E27FC236}">
                  <a16:creationId xmlns:a16="http://schemas.microsoft.com/office/drawing/2014/main" id="{22F2C53E-24B5-6046-7E8D-740E1E7A6BD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3076" name="Group 8">
            <a:extLst>
              <a:ext uri="{FF2B5EF4-FFF2-40B4-BE49-F238E27FC236}">
                <a16:creationId xmlns:a16="http://schemas.microsoft.com/office/drawing/2014/main" id="{99E1F6F9-38FC-C404-AAEC-F46B275B96F7}"/>
              </a:ext>
            </a:extLst>
          </p:cNvPr>
          <p:cNvGrpSpPr>
            <a:grpSpLocks/>
          </p:cNvGrpSpPr>
          <p:nvPr/>
        </p:nvGrpSpPr>
        <p:grpSpPr bwMode="auto">
          <a:xfrm>
            <a:off x="9124950" y="6310313"/>
            <a:ext cx="423863" cy="431800"/>
            <a:chOff x="5289" y="3975"/>
            <a:chExt cx="267" cy="272"/>
          </a:xfrm>
        </p:grpSpPr>
        <p:pic>
          <p:nvPicPr>
            <p:cNvPr id="3086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E79A8CF7-BC4A-A9A8-9F91-D2D041B5FB5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7" name="Text Box 10">
              <a:hlinkClick r:id="rId7" action="ppaction://hlinksldjump"/>
              <a:extLst>
                <a:ext uri="{FF2B5EF4-FFF2-40B4-BE49-F238E27FC236}">
                  <a16:creationId xmlns:a16="http://schemas.microsoft.com/office/drawing/2014/main" id="{5745D5FA-6542-A155-2A98-075834E1F73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3077" name="Group 11">
            <a:extLst>
              <a:ext uri="{FF2B5EF4-FFF2-40B4-BE49-F238E27FC236}">
                <a16:creationId xmlns:a16="http://schemas.microsoft.com/office/drawing/2014/main" id="{D6D32495-B2BF-EDCF-54BD-008354AA7D32}"/>
              </a:ext>
            </a:extLst>
          </p:cNvPr>
          <p:cNvGrpSpPr>
            <a:grpSpLocks/>
          </p:cNvGrpSpPr>
          <p:nvPr/>
        </p:nvGrpSpPr>
        <p:grpSpPr bwMode="auto">
          <a:xfrm>
            <a:off x="8689975" y="6310313"/>
            <a:ext cx="423863" cy="431800"/>
            <a:chOff x="5289" y="3975"/>
            <a:chExt cx="267" cy="272"/>
          </a:xfrm>
        </p:grpSpPr>
        <p:pic>
          <p:nvPicPr>
            <p:cNvPr id="3084" name="Picture 12">
              <a:hlinkClick r:id="rId7" action="ppaction://hlinksldjump"/>
              <a:extLst>
                <a:ext uri="{FF2B5EF4-FFF2-40B4-BE49-F238E27FC236}">
                  <a16:creationId xmlns:a16="http://schemas.microsoft.com/office/drawing/2014/main" id="{CF7550C2-8310-450B-A3BD-A71217EA03B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5" name="Text Box 13">
              <a:hlinkClick r:id="rId8" action="ppaction://hlinksldjump"/>
              <a:extLst>
                <a:ext uri="{FF2B5EF4-FFF2-40B4-BE49-F238E27FC236}">
                  <a16:creationId xmlns:a16="http://schemas.microsoft.com/office/drawing/2014/main" id="{58C164A6-F969-83ED-6371-D4DDC079D2D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3078" name="Group 14">
            <a:extLst>
              <a:ext uri="{FF2B5EF4-FFF2-40B4-BE49-F238E27FC236}">
                <a16:creationId xmlns:a16="http://schemas.microsoft.com/office/drawing/2014/main" id="{A3DF5E7F-8B29-DCAE-4E75-53752648062F}"/>
              </a:ext>
            </a:extLst>
          </p:cNvPr>
          <p:cNvGrpSpPr>
            <a:grpSpLocks/>
          </p:cNvGrpSpPr>
          <p:nvPr/>
        </p:nvGrpSpPr>
        <p:grpSpPr bwMode="auto">
          <a:xfrm>
            <a:off x="8256588" y="6310313"/>
            <a:ext cx="423862" cy="431800"/>
            <a:chOff x="5289" y="3975"/>
            <a:chExt cx="267" cy="272"/>
          </a:xfrm>
        </p:grpSpPr>
        <p:pic>
          <p:nvPicPr>
            <p:cNvPr id="3082" name="Picture 15">
              <a:extLst>
                <a:ext uri="{FF2B5EF4-FFF2-40B4-BE49-F238E27FC236}">
                  <a16:creationId xmlns:a16="http://schemas.microsoft.com/office/drawing/2014/main" id="{4DE2A73A-463F-A05A-B1CA-120DFEA432C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3" name="Text Box 16">
              <a:hlinkClick r:id="rId9" action="ppaction://hlinksldjump"/>
              <a:extLst>
                <a:ext uri="{FF2B5EF4-FFF2-40B4-BE49-F238E27FC236}">
                  <a16:creationId xmlns:a16="http://schemas.microsoft.com/office/drawing/2014/main" id="{1F37EEA4-D977-64ED-A52F-87A00914145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  <p:grpSp>
        <p:nvGrpSpPr>
          <p:cNvPr id="3079" name="Group 17">
            <a:extLst>
              <a:ext uri="{FF2B5EF4-FFF2-40B4-BE49-F238E27FC236}">
                <a16:creationId xmlns:a16="http://schemas.microsoft.com/office/drawing/2014/main" id="{EF1D88F1-E26F-F828-C15A-53EA7C1EA7AB}"/>
              </a:ext>
            </a:extLst>
          </p:cNvPr>
          <p:cNvGrpSpPr>
            <a:grpSpLocks/>
          </p:cNvGrpSpPr>
          <p:nvPr/>
        </p:nvGrpSpPr>
        <p:grpSpPr bwMode="auto">
          <a:xfrm>
            <a:off x="9993313" y="6308725"/>
            <a:ext cx="423862" cy="431800"/>
            <a:chOff x="5289" y="3975"/>
            <a:chExt cx="267" cy="272"/>
          </a:xfrm>
        </p:grpSpPr>
        <p:pic>
          <p:nvPicPr>
            <p:cNvPr id="3080" name="Picture 18">
              <a:hlinkClick r:id="" action="ppaction://noaction"/>
              <a:extLst>
                <a:ext uri="{FF2B5EF4-FFF2-40B4-BE49-F238E27FC236}">
                  <a16:creationId xmlns:a16="http://schemas.microsoft.com/office/drawing/2014/main" id="{DBB250C7-3668-1D81-5297-5E1E470D1A1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1" name="Text Box 19">
              <a:hlinkClick r:id="rId6" action="ppaction://hlinksldjump"/>
              <a:extLst>
                <a:ext uri="{FF2B5EF4-FFF2-40B4-BE49-F238E27FC236}">
                  <a16:creationId xmlns:a16="http://schemas.microsoft.com/office/drawing/2014/main" id="{58045B66-5E7E-4576-6B62-61056675550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5</a:t>
              </a:r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1">
            <a:extLst>
              <a:ext uri="{FF2B5EF4-FFF2-40B4-BE49-F238E27FC236}">
                <a16:creationId xmlns:a16="http://schemas.microsoft.com/office/drawing/2014/main" id="{4DB7BEB3-4677-BB05-16CE-0F8B5FB18A7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099" name="Group 5">
            <a:extLst>
              <a:ext uri="{FF2B5EF4-FFF2-40B4-BE49-F238E27FC236}">
                <a16:creationId xmlns:a16="http://schemas.microsoft.com/office/drawing/2014/main" id="{7C6FE842-DB37-3DF0-9BDC-33BB47B6D403}"/>
              </a:ext>
            </a:extLst>
          </p:cNvPr>
          <p:cNvGrpSpPr>
            <a:grpSpLocks/>
          </p:cNvGrpSpPr>
          <p:nvPr/>
        </p:nvGrpSpPr>
        <p:grpSpPr bwMode="auto">
          <a:xfrm>
            <a:off x="9559925" y="6310313"/>
            <a:ext cx="423863" cy="431800"/>
            <a:chOff x="5289" y="3975"/>
            <a:chExt cx="267" cy="272"/>
          </a:xfrm>
        </p:grpSpPr>
        <p:pic>
          <p:nvPicPr>
            <p:cNvPr id="4112" name="Picture 6">
              <a:hlinkClick r:id="" action="ppaction://noaction"/>
              <a:extLst>
                <a:ext uri="{FF2B5EF4-FFF2-40B4-BE49-F238E27FC236}">
                  <a16:creationId xmlns:a16="http://schemas.microsoft.com/office/drawing/2014/main" id="{B1968F40-3089-AE6A-47F9-F17142E525C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13" name="Text Box 7">
              <a:hlinkClick r:id="rId5" action="ppaction://hlinksldjump"/>
              <a:extLst>
                <a:ext uri="{FF2B5EF4-FFF2-40B4-BE49-F238E27FC236}">
                  <a16:creationId xmlns:a16="http://schemas.microsoft.com/office/drawing/2014/main" id="{28A977CB-11F5-E777-A056-B3230964265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4100" name="Group 8">
            <a:extLst>
              <a:ext uri="{FF2B5EF4-FFF2-40B4-BE49-F238E27FC236}">
                <a16:creationId xmlns:a16="http://schemas.microsoft.com/office/drawing/2014/main" id="{DB47923B-AC72-6A7C-085C-0EEDD8588A19}"/>
              </a:ext>
            </a:extLst>
          </p:cNvPr>
          <p:cNvGrpSpPr>
            <a:grpSpLocks/>
          </p:cNvGrpSpPr>
          <p:nvPr/>
        </p:nvGrpSpPr>
        <p:grpSpPr bwMode="auto">
          <a:xfrm>
            <a:off x="9124950" y="6310313"/>
            <a:ext cx="423863" cy="431800"/>
            <a:chOff x="5289" y="3975"/>
            <a:chExt cx="267" cy="272"/>
          </a:xfrm>
        </p:grpSpPr>
        <p:pic>
          <p:nvPicPr>
            <p:cNvPr id="4110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C29E0DCC-2499-259C-8C89-E30A84A38C2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11" name="Text Box 10">
              <a:hlinkClick r:id="rId7" action="ppaction://hlinksldjump"/>
              <a:extLst>
                <a:ext uri="{FF2B5EF4-FFF2-40B4-BE49-F238E27FC236}">
                  <a16:creationId xmlns:a16="http://schemas.microsoft.com/office/drawing/2014/main" id="{983B5252-B77A-27D0-E858-2463AA6A788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4101" name="Group 11">
            <a:extLst>
              <a:ext uri="{FF2B5EF4-FFF2-40B4-BE49-F238E27FC236}">
                <a16:creationId xmlns:a16="http://schemas.microsoft.com/office/drawing/2014/main" id="{60E60A0F-D001-CA93-B8D2-35BB143425AD}"/>
              </a:ext>
            </a:extLst>
          </p:cNvPr>
          <p:cNvGrpSpPr>
            <a:grpSpLocks/>
          </p:cNvGrpSpPr>
          <p:nvPr/>
        </p:nvGrpSpPr>
        <p:grpSpPr bwMode="auto">
          <a:xfrm>
            <a:off x="8689975" y="6310313"/>
            <a:ext cx="423863" cy="431800"/>
            <a:chOff x="5289" y="3975"/>
            <a:chExt cx="267" cy="272"/>
          </a:xfrm>
        </p:grpSpPr>
        <p:pic>
          <p:nvPicPr>
            <p:cNvPr id="4108" name="Picture 12">
              <a:hlinkClick r:id="rId7" action="ppaction://hlinksldjump"/>
              <a:extLst>
                <a:ext uri="{FF2B5EF4-FFF2-40B4-BE49-F238E27FC236}">
                  <a16:creationId xmlns:a16="http://schemas.microsoft.com/office/drawing/2014/main" id="{2227FF74-86A3-787C-7D68-612D293090C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9" name="Text Box 13">
              <a:hlinkClick r:id="rId8" action="ppaction://hlinksldjump"/>
              <a:extLst>
                <a:ext uri="{FF2B5EF4-FFF2-40B4-BE49-F238E27FC236}">
                  <a16:creationId xmlns:a16="http://schemas.microsoft.com/office/drawing/2014/main" id="{DF7625A0-497E-5E4E-DE0A-111FC01D55E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4102" name="Group 14">
            <a:extLst>
              <a:ext uri="{FF2B5EF4-FFF2-40B4-BE49-F238E27FC236}">
                <a16:creationId xmlns:a16="http://schemas.microsoft.com/office/drawing/2014/main" id="{7B918629-F082-EA88-6275-FAB123E5C705}"/>
              </a:ext>
            </a:extLst>
          </p:cNvPr>
          <p:cNvGrpSpPr>
            <a:grpSpLocks/>
          </p:cNvGrpSpPr>
          <p:nvPr/>
        </p:nvGrpSpPr>
        <p:grpSpPr bwMode="auto">
          <a:xfrm>
            <a:off x="8256588" y="6310313"/>
            <a:ext cx="423862" cy="431800"/>
            <a:chOff x="5289" y="3975"/>
            <a:chExt cx="267" cy="272"/>
          </a:xfrm>
        </p:grpSpPr>
        <p:pic>
          <p:nvPicPr>
            <p:cNvPr id="4106" name="Picture 15">
              <a:extLst>
                <a:ext uri="{FF2B5EF4-FFF2-40B4-BE49-F238E27FC236}">
                  <a16:creationId xmlns:a16="http://schemas.microsoft.com/office/drawing/2014/main" id="{BE1E6463-ECE6-57F9-7BE9-417B8427738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7" name="Text Box 16">
              <a:hlinkClick r:id="rId9" action="ppaction://hlinksldjump"/>
              <a:extLst>
                <a:ext uri="{FF2B5EF4-FFF2-40B4-BE49-F238E27FC236}">
                  <a16:creationId xmlns:a16="http://schemas.microsoft.com/office/drawing/2014/main" id="{C830822F-4BF3-D0D2-956A-B8F33FD5A6B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  <p:grpSp>
        <p:nvGrpSpPr>
          <p:cNvPr id="4103" name="Group 17">
            <a:extLst>
              <a:ext uri="{FF2B5EF4-FFF2-40B4-BE49-F238E27FC236}">
                <a16:creationId xmlns:a16="http://schemas.microsoft.com/office/drawing/2014/main" id="{7A96FE94-B86C-0155-566F-BBFC5F336616}"/>
              </a:ext>
            </a:extLst>
          </p:cNvPr>
          <p:cNvGrpSpPr>
            <a:grpSpLocks/>
          </p:cNvGrpSpPr>
          <p:nvPr/>
        </p:nvGrpSpPr>
        <p:grpSpPr bwMode="auto">
          <a:xfrm>
            <a:off x="9993313" y="6308725"/>
            <a:ext cx="423862" cy="431800"/>
            <a:chOff x="5289" y="3975"/>
            <a:chExt cx="267" cy="272"/>
          </a:xfrm>
        </p:grpSpPr>
        <p:pic>
          <p:nvPicPr>
            <p:cNvPr id="4104" name="Picture 18">
              <a:hlinkClick r:id="" action="ppaction://noaction"/>
              <a:extLst>
                <a:ext uri="{FF2B5EF4-FFF2-40B4-BE49-F238E27FC236}">
                  <a16:creationId xmlns:a16="http://schemas.microsoft.com/office/drawing/2014/main" id="{C87F2CBF-08D2-C3EB-1C73-CA4BC0EC78E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5" name="Text Box 19">
              <a:hlinkClick r:id="rId6" action="ppaction://hlinksldjump"/>
              <a:extLst>
                <a:ext uri="{FF2B5EF4-FFF2-40B4-BE49-F238E27FC236}">
                  <a16:creationId xmlns:a16="http://schemas.microsoft.com/office/drawing/2014/main" id="{F6BED8D6-5FD1-9747-C902-80815587B0C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5</a:t>
              </a:r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0">
            <a:extLst>
              <a:ext uri="{FF2B5EF4-FFF2-40B4-BE49-F238E27FC236}">
                <a16:creationId xmlns:a16="http://schemas.microsoft.com/office/drawing/2014/main" id="{FD0A7BDA-E088-64B6-1D9A-4CA4C9A70F9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123" name="Group 5">
            <a:extLst>
              <a:ext uri="{FF2B5EF4-FFF2-40B4-BE49-F238E27FC236}">
                <a16:creationId xmlns:a16="http://schemas.microsoft.com/office/drawing/2014/main" id="{9F887010-06AB-77B6-5B6B-30E56F9D1781}"/>
              </a:ext>
            </a:extLst>
          </p:cNvPr>
          <p:cNvGrpSpPr>
            <a:grpSpLocks/>
          </p:cNvGrpSpPr>
          <p:nvPr/>
        </p:nvGrpSpPr>
        <p:grpSpPr bwMode="auto">
          <a:xfrm>
            <a:off x="9559925" y="6310313"/>
            <a:ext cx="423863" cy="431800"/>
            <a:chOff x="5289" y="3975"/>
            <a:chExt cx="267" cy="272"/>
          </a:xfrm>
        </p:grpSpPr>
        <p:pic>
          <p:nvPicPr>
            <p:cNvPr id="5136" name="Picture 6">
              <a:hlinkClick r:id="" action="ppaction://noaction"/>
              <a:extLst>
                <a:ext uri="{FF2B5EF4-FFF2-40B4-BE49-F238E27FC236}">
                  <a16:creationId xmlns:a16="http://schemas.microsoft.com/office/drawing/2014/main" id="{549F33F6-E1EF-5E66-CCEF-777547FD395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37" name="Text Box 7">
              <a:hlinkClick r:id="rId5" action="ppaction://hlinksldjump"/>
              <a:extLst>
                <a:ext uri="{FF2B5EF4-FFF2-40B4-BE49-F238E27FC236}">
                  <a16:creationId xmlns:a16="http://schemas.microsoft.com/office/drawing/2014/main" id="{00C405C1-B53C-BE93-FB41-2AAEDCBE9D6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5124" name="Group 8">
            <a:extLst>
              <a:ext uri="{FF2B5EF4-FFF2-40B4-BE49-F238E27FC236}">
                <a16:creationId xmlns:a16="http://schemas.microsoft.com/office/drawing/2014/main" id="{52A34A2B-4F57-C54C-BCC9-F6363DC8CE59}"/>
              </a:ext>
            </a:extLst>
          </p:cNvPr>
          <p:cNvGrpSpPr>
            <a:grpSpLocks/>
          </p:cNvGrpSpPr>
          <p:nvPr/>
        </p:nvGrpSpPr>
        <p:grpSpPr bwMode="auto">
          <a:xfrm>
            <a:off x="9124950" y="6310313"/>
            <a:ext cx="423863" cy="431800"/>
            <a:chOff x="5289" y="3975"/>
            <a:chExt cx="267" cy="272"/>
          </a:xfrm>
        </p:grpSpPr>
        <p:pic>
          <p:nvPicPr>
            <p:cNvPr id="5134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3C22ACC5-BCF2-4C37-DDEB-ACBD30651F6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35" name="Text Box 10">
              <a:hlinkClick r:id="rId7" action="ppaction://hlinksldjump"/>
              <a:extLst>
                <a:ext uri="{FF2B5EF4-FFF2-40B4-BE49-F238E27FC236}">
                  <a16:creationId xmlns:a16="http://schemas.microsoft.com/office/drawing/2014/main" id="{4FF16F69-DF10-348B-019D-3C639D8A4BE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5125" name="Group 11">
            <a:extLst>
              <a:ext uri="{FF2B5EF4-FFF2-40B4-BE49-F238E27FC236}">
                <a16:creationId xmlns:a16="http://schemas.microsoft.com/office/drawing/2014/main" id="{D6A3E0DC-63C9-6379-A744-FA976708C83B}"/>
              </a:ext>
            </a:extLst>
          </p:cNvPr>
          <p:cNvGrpSpPr>
            <a:grpSpLocks/>
          </p:cNvGrpSpPr>
          <p:nvPr/>
        </p:nvGrpSpPr>
        <p:grpSpPr bwMode="auto">
          <a:xfrm>
            <a:off x="8689975" y="6310313"/>
            <a:ext cx="423863" cy="431800"/>
            <a:chOff x="5289" y="3975"/>
            <a:chExt cx="267" cy="272"/>
          </a:xfrm>
        </p:grpSpPr>
        <p:pic>
          <p:nvPicPr>
            <p:cNvPr id="5132" name="Picture 12">
              <a:hlinkClick r:id="rId7" action="ppaction://hlinksldjump"/>
              <a:extLst>
                <a:ext uri="{FF2B5EF4-FFF2-40B4-BE49-F238E27FC236}">
                  <a16:creationId xmlns:a16="http://schemas.microsoft.com/office/drawing/2014/main" id="{3D0FA87D-594C-1DDA-5B41-4342DC4036E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33" name="Text Box 13">
              <a:hlinkClick r:id="rId8" action="ppaction://hlinksldjump"/>
              <a:extLst>
                <a:ext uri="{FF2B5EF4-FFF2-40B4-BE49-F238E27FC236}">
                  <a16:creationId xmlns:a16="http://schemas.microsoft.com/office/drawing/2014/main" id="{8EFF634D-3657-FC23-AA89-D108BD71225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5126" name="Group 14">
            <a:extLst>
              <a:ext uri="{FF2B5EF4-FFF2-40B4-BE49-F238E27FC236}">
                <a16:creationId xmlns:a16="http://schemas.microsoft.com/office/drawing/2014/main" id="{A133BD88-2DCC-2F27-1E2D-AF2E29BF0F7A}"/>
              </a:ext>
            </a:extLst>
          </p:cNvPr>
          <p:cNvGrpSpPr>
            <a:grpSpLocks/>
          </p:cNvGrpSpPr>
          <p:nvPr/>
        </p:nvGrpSpPr>
        <p:grpSpPr bwMode="auto">
          <a:xfrm>
            <a:off x="8256588" y="6310313"/>
            <a:ext cx="423862" cy="431800"/>
            <a:chOff x="5289" y="3975"/>
            <a:chExt cx="267" cy="272"/>
          </a:xfrm>
        </p:grpSpPr>
        <p:pic>
          <p:nvPicPr>
            <p:cNvPr id="5130" name="Picture 15">
              <a:extLst>
                <a:ext uri="{FF2B5EF4-FFF2-40B4-BE49-F238E27FC236}">
                  <a16:creationId xmlns:a16="http://schemas.microsoft.com/office/drawing/2014/main" id="{A7D0471F-A53E-FF99-EC3A-39CC3A5FC9E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31" name="Text Box 16">
              <a:hlinkClick r:id="rId9" action="ppaction://hlinksldjump"/>
              <a:extLst>
                <a:ext uri="{FF2B5EF4-FFF2-40B4-BE49-F238E27FC236}">
                  <a16:creationId xmlns:a16="http://schemas.microsoft.com/office/drawing/2014/main" id="{98A5F4F1-A9A9-F16A-5D68-543F0052566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  <p:grpSp>
        <p:nvGrpSpPr>
          <p:cNvPr id="5127" name="Group 17">
            <a:extLst>
              <a:ext uri="{FF2B5EF4-FFF2-40B4-BE49-F238E27FC236}">
                <a16:creationId xmlns:a16="http://schemas.microsoft.com/office/drawing/2014/main" id="{551D5F7F-A0EE-5C1B-6F03-78E46125536A}"/>
              </a:ext>
            </a:extLst>
          </p:cNvPr>
          <p:cNvGrpSpPr>
            <a:grpSpLocks/>
          </p:cNvGrpSpPr>
          <p:nvPr/>
        </p:nvGrpSpPr>
        <p:grpSpPr bwMode="auto">
          <a:xfrm>
            <a:off x="9993313" y="6308725"/>
            <a:ext cx="423862" cy="431800"/>
            <a:chOff x="5289" y="3975"/>
            <a:chExt cx="267" cy="272"/>
          </a:xfrm>
        </p:grpSpPr>
        <p:pic>
          <p:nvPicPr>
            <p:cNvPr id="5128" name="Picture 18">
              <a:hlinkClick r:id="" action="ppaction://noaction"/>
              <a:extLst>
                <a:ext uri="{FF2B5EF4-FFF2-40B4-BE49-F238E27FC236}">
                  <a16:creationId xmlns:a16="http://schemas.microsoft.com/office/drawing/2014/main" id="{1FF126AB-5884-002A-F475-E0714A285BB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29" name="Text Box 19">
              <a:hlinkClick r:id="rId6" action="ppaction://hlinksldjump"/>
              <a:extLst>
                <a:ext uri="{FF2B5EF4-FFF2-40B4-BE49-F238E27FC236}">
                  <a16:creationId xmlns:a16="http://schemas.microsoft.com/office/drawing/2014/main" id="{E1AF1A23-A25C-904B-7327-2DEF22D188E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5</a:t>
              </a:r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0">
            <a:extLst>
              <a:ext uri="{FF2B5EF4-FFF2-40B4-BE49-F238E27FC236}">
                <a16:creationId xmlns:a16="http://schemas.microsoft.com/office/drawing/2014/main" id="{E9FCF78C-D71C-DB72-5AB4-AD8D1DA65AF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147" name="Group 5">
            <a:extLst>
              <a:ext uri="{FF2B5EF4-FFF2-40B4-BE49-F238E27FC236}">
                <a16:creationId xmlns:a16="http://schemas.microsoft.com/office/drawing/2014/main" id="{5DA2F894-B571-3AE4-4CF6-9094BE77488C}"/>
              </a:ext>
            </a:extLst>
          </p:cNvPr>
          <p:cNvGrpSpPr>
            <a:grpSpLocks/>
          </p:cNvGrpSpPr>
          <p:nvPr/>
        </p:nvGrpSpPr>
        <p:grpSpPr bwMode="auto">
          <a:xfrm>
            <a:off x="9559925" y="6310313"/>
            <a:ext cx="423863" cy="431800"/>
            <a:chOff x="5289" y="3975"/>
            <a:chExt cx="267" cy="272"/>
          </a:xfrm>
        </p:grpSpPr>
        <p:pic>
          <p:nvPicPr>
            <p:cNvPr id="6160" name="Picture 6">
              <a:hlinkClick r:id="" action="ppaction://noaction"/>
              <a:extLst>
                <a:ext uri="{FF2B5EF4-FFF2-40B4-BE49-F238E27FC236}">
                  <a16:creationId xmlns:a16="http://schemas.microsoft.com/office/drawing/2014/main" id="{72E920AC-0414-CD1B-9EF7-BB932FFC225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61" name="Text Box 7">
              <a:hlinkClick r:id="rId5" action="ppaction://hlinksldjump"/>
              <a:extLst>
                <a:ext uri="{FF2B5EF4-FFF2-40B4-BE49-F238E27FC236}">
                  <a16:creationId xmlns:a16="http://schemas.microsoft.com/office/drawing/2014/main" id="{3136A015-B7DB-B973-5BC5-C1ECA05FCF3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6148" name="Group 8">
            <a:extLst>
              <a:ext uri="{FF2B5EF4-FFF2-40B4-BE49-F238E27FC236}">
                <a16:creationId xmlns:a16="http://schemas.microsoft.com/office/drawing/2014/main" id="{D80201E2-94D2-029D-67BA-8962BB1261DE}"/>
              </a:ext>
            </a:extLst>
          </p:cNvPr>
          <p:cNvGrpSpPr>
            <a:grpSpLocks/>
          </p:cNvGrpSpPr>
          <p:nvPr/>
        </p:nvGrpSpPr>
        <p:grpSpPr bwMode="auto">
          <a:xfrm>
            <a:off x="9124950" y="6310313"/>
            <a:ext cx="423863" cy="431800"/>
            <a:chOff x="5289" y="3975"/>
            <a:chExt cx="267" cy="272"/>
          </a:xfrm>
        </p:grpSpPr>
        <p:pic>
          <p:nvPicPr>
            <p:cNvPr id="6158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57BAF26C-C92D-DE50-7491-F5FC277CB3E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9" name="Text Box 10">
              <a:hlinkClick r:id="rId7" action="ppaction://hlinksldjump"/>
              <a:extLst>
                <a:ext uri="{FF2B5EF4-FFF2-40B4-BE49-F238E27FC236}">
                  <a16:creationId xmlns:a16="http://schemas.microsoft.com/office/drawing/2014/main" id="{03C5B980-AB6E-9B43-BC08-B16632D0411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6149" name="Group 11">
            <a:extLst>
              <a:ext uri="{FF2B5EF4-FFF2-40B4-BE49-F238E27FC236}">
                <a16:creationId xmlns:a16="http://schemas.microsoft.com/office/drawing/2014/main" id="{7815D9F1-4A57-49BB-6A15-F8768A00AA3B}"/>
              </a:ext>
            </a:extLst>
          </p:cNvPr>
          <p:cNvGrpSpPr>
            <a:grpSpLocks/>
          </p:cNvGrpSpPr>
          <p:nvPr/>
        </p:nvGrpSpPr>
        <p:grpSpPr bwMode="auto">
          <a:xfrm>
            <a:off x="8689975" y="6310313"/>
            <a:ext cx="423863" cy="431800"/>
            <a:chOff x="5289" y="3975"/>
            <a:chExt cx="267" cy="272"/>
          </a:xfrm>
        </p:grpSpPr>
        <p:pic>
          <p:nvPicPr>
            <p:cNvPr id="6156" name="Picture 12">
              <a:hlinkClick r:id="rId7" action="ppaction://hlinksldjump"/>
              <a:extLst>
                <a:ext uri="{FF2B5EF4-FFF2-40B4-BE49-F238E27FC236}">
                  <a16:creationId xmlns:a16="http://schemas.microsoft.com/office/drawing/2014/main" id="{E7AE5497-E0DF-0B3A-1640-264059679BE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7" name="Text Box 13">
              <a:hlinkClick r:id="rId8" action="ppaction://hlinksldjump"/>
              <a:extLst>
                <a:ext uri="{FF2B5EF4-FFF2-40B4-BE49-F238E27FC236}">
                  <a16:creationId xmlns:a16="http://schemas.microsoft.com/office/drawing/2014/main" id="{0B37BC6C-9A54-B10E-34C0-7A3E36B23AD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6150" name="Group 14">
            <a:extLst>
              <a:ext uri="{FF2B5EF4-FFF2-40B4-BE49-F238E27FC236}">
                <a16:creationId xmlns:a16="http://schemas.microsoft.com/office/drawing/2014/main" id="{5C610697-D6CB-FDC2-D28F-A6CAA97E41D5}"/>
              </a:ext>
            </a:extLst>
          </p:cNvPr>
          <p:cNvGrpSpPr>
            <a:grpSpLocks/>
          </p:cNvGrpSpPr>
          <p:nvPr/>
        </p:nvGrpSpPr>
        <p:grpSpPr bwMode="auto">
          <a:xfrm>
            <a:off x="8256588" y="6310313"/>
            <a:ext cx="423862" cy="431800"/>
            <a:chOff x="5289" y="3975"/>
            <a:chExt cx="267" cy="272"/>
          </a:xfrm>
        </p:grpSpPr>
        <p:pic>
          <p:nvPicPr>
            <p:cNvPr id="6154" name="Picture 15">
              <a:extLst>
                <a:ext uri="{FF2B5EF4-FFF2-40B4-BE49-F238E27FC236}">
                  <a16:creationId xmlns:a16="http://schemas.microsoft.com/office/drawing/2014/main" id="{9F1077BA-9147-4A07-94F0-6C7AA865772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5" name="Text Box 16">
              <a:hlinkClick r:id="rId9" action="ppaction://hlinksldjump"/>
              <a:extLst>
                <a:ext uri="{FF2B5EF4-FFF2-40B4-BE49-F238E27FC236}">
                  <a16:creationId xmlns:a16="http://schemas.microsoft.com/office/drawing/2014/main" id="{B51DABDC-58EA-356C-04DA-2BBBC0EC2C0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  <p:grpSp>
        <p:nvGrpSpPr>
          <p:cNvPr id="6151" name="Group 17">
            <a:extLst>
              <a:ext uri="{FF2B5EF4-FFF2-40B4-BE49-F238E27FC236}">
                <a16:creationId xmlns:a16="http://schemas.microsoft.com/office/drawing/2014/main" id="{ECF8779D-914F-2DD0-9199-BA8053899C1F}"/>
              </a:ext>
            </a:extLst>
          </p:cNvPr>
          <p:cNvGrpSpPr>
            <a:grpSpLocks/>
          </p:cNvGrpSpPr>
          <p:nvPr/>
        </p:nvGrpSpPr>
        <p:grpSpPr bwMode="auto">
          <a:xfrm>
            <a:off x="9993313" y="6308725"/>
            <a:ext cx="423862" cy="431800"/>
            <a:chOff x="5289" y="3975"/>
            <a:chExt cx="267" cy="272"/>
          </a:xfrm>
        </p:grpSpPr>
        <p:pic>
          <p:nvPicPr>
            <p:cNvPr id="6152" name="Picture 18">
              <a:hlinkClick r:id="" action="ppaction://noaction"/>
              <a:extLst>
                <a:ext uri="{FF2B5EF4-FFF2-40B4-BE49-F238E27FC236}">
                  <a16:creationId xmlns:a16="http://schemas.microsoft.com/office/drawing/2014/main" id="{5BF7511F-A373-AF43-7157-B08F8EC10A3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3" name="Text Box 19">
              <a:hlinkClick r:id="rId6" action="ppaction://hlinksldjump"/>
              <a:extLst>
                <a:ext uri="{FF2B5EF4-FFF2-40B4-BE49-F238E27FC236}">
                  <a16:creationId xmlns:a16="http://schemas.microsoft.com/office/drawing/2014/main" id="{5F4700B9-642B-CCC2-6FA6-D6F5BF39DEC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5</a:t>
              </a: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49</TotalTime>
  <Words>25</Words>
  <Application>Microsoft Office PowerPoint</Application>
  <PresentationFormat>와이드스크린</PresentationFormat>
  <Paragraphs>25</Paragraphs>
  <Slides>5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5</vt:i4>
      </vt:variant>
    </vt:vector>
  </HeadingPairs>
  <TitlesOfParts>
    <vt:vector size="11" baseType="lpstr">
      <vt:lpstr>HY견고딕</vt:lpstr>
      <vt:lpstr>Arial</vt:lpstr>
      <vt:lpstr>Calibri</vt:lpstr>
      <vt:lpstr>Calibri Light</vt:lpstr>
      <vt:lpstr>Times New Roman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>한국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최봉수</dc:creator>
  <cp:lastModifiedBy>맛있다 군만두</cp:lastModifiedBy>
  <cp:revision>5</cp:revision>
  <dcterms:created xsi:type="dcterms:W3CDTF">2008-08-29T17:23:06Z</dcterms:created>
  <dcterms:modified xsi:type="dcterms:W3CDTF">2024-10-09T00:20:04Z</dcterms:modified>
</cp:coreProperties>
</file>