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30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35025-FC1B-43E3-BDB5-76427D5F51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2AE1C5-B44D-4CFB-BF96-E05FFCAB2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042819-86F4-46AE-AFD1-950F98F89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1CB48-3F9C-42C6-9F87-C06117351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49C8B8-53A1-4F73-AE3A-0E7B02BD7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28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794D1-1230-4675-BD53-38DD07EFE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098FFC-5D42-4B25-B88D-71C3EEDEF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8F38D-1592-4FA0-AA5A-6382ECD3E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CC4A6-39C3-4BCE-A5A6-049D41DA6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542FA-162D-4B66-9D0A-7966E6362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6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426491-8856-414D-8BAB-6088C7C8BB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1BF26A-727F-4D78-A8DD-9E19AE836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EE774-B479-4225-A614-6BA898C89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C7D3D-F662-4777-AFE5-8FB01953B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7F4EF-FA92-4795-9226-68B47E4B1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7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363D4-3983-4CA3-ADE4-FA68BB0BE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EBEF7-B296-4C36-8E64-F9E0FCCB6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C1651-B6E8-4A78-A4BC-76CBA9A55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91F42C-3CAE-480D-ADA0-72F2C1DE9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3BC26-43BD-4A64-B26C-CD6FBC53E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4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B95D1-E211-42D9-BF38-916D86B17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15D90-9F46-4F88-AAE7-803FBDB0EC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E9CD3-0CF4-494C-A5E1-818B60DD8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06A89-EC53-4C15-9B21-B81CC41A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E178F-A6AF-4B53-BEF7-23D1003D1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98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929BB-8286-4FA7-BB15-5F70BF7E5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CEE5A-E19C-487E-B960-117DD468A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0F88F3-9256-4D91-B076-F7ADE2223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269F68-EBC3-4024-AA36-162F364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8EB78-6D15-48B1-99E8-D2AECD5B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36D8C4-9A89-47B1-802E-D3E1C1E2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19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3D37-063A-4CED-BB51-BE3775572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F786F-DB78-48AF-B494-3021D21F3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CA27CE-EFBB-4230-BA2F-517C86DC75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4E546B-AD22-4845-A4F0-F62B9AAF62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F61107-CDE7-45B9-8229-DA073AA91A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DF9D1C-E92E-440B-B085-A8F8655FB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6DBF55-18AF-4FDA-8574-F0C3D441A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28650F-CFF0-4E75-BDDA-41DD815D9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3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7A8A1-220F-4EFF-BBCE-EF5AC7317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C30C65-8A96-4C71-8D92-99B658481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1D3E8F-3E10-474D-903A-410A1921B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0C9200-E5B2-408E-BB37-F39D3BD31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787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B62555-4E9D-4C1D-AA47-C96161CB1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A06B8E-434A-4B84-90E0-594D4017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DA1B6E-AF6C-4CBD-9276-BB79A4E8D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3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2ED0C-24E7-4D28-BE22-349AA45E9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1CC9B-BB83-4B2E-8B57-292AF7BD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ED4A77-3595-495B-A25D-01E8D16CE5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6F3D27-A600-419F-996A-ED0D9E56B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73624C-9DE1-472B-919A-E4A4C4C61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CEEAA6-2284-4128-958A-CC0EDFBAC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3501C-2134-4D02-A904-8FBC4312A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1B85D4-22A7-4F0B-B3D2-C5576D9ECC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BF7ED-5814-4B72-BB9B-7EAB67C75B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F0566-708A-405F-A024-11B291946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967C5-9303-4F11-A675-82809A164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B262DA-B604-45E8-8F7C-C4B795F81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221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625E71-A6CB-4436-B488-95DE1BAC8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3BD4B-F188-45F4-997F-5CFA4776F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63A7A-2328-47E4-ABAA-40156AD21B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AFC86-7828-41E8-9E85-6653882758B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77EA5-A9FA-4C33-8C38-9476B3906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35289-40DD-40BD-AF48-651DA5D61E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5B38F-BF2C-49DC-806F-EDB596DB7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-">
            <a:extLst>
              <a:ext uri="{FF2B5EF4-FFF2-40B4-BE49-F238E27FC236}">
                <a16:creationId xmlns:a16="http://schemas.microsoft.com/office/drawing/2014/main" id="{ED578C40-66F2-4987-91F7-335237456BF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37045"/>
              <a:gd name="connsiteX1" fmla="*/ 12192000 w 12192000"/>
              <a:gd name="connsiteY1" fmla="*/ 0 h 6837045"/>
              <a:gd name="connsiteX2" fmla="*/ 12192000 w 12192000"/>
              <a:gd name="connsiteY2" fmla="*/ 6837045 h 6837045"/>
              <a:gd name="connsiteX3" fmla="*/ 0 w 12192000"/>
              <a:gd name="connsiteY3" fmla="*/ 6837045 h 6837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37045">
                <a:moveTo>
                  <a:pt x="0" y="0"/>
                </a:moveTo>
                <a:lnTo>
                  <a:pt x="12192000" y="0"/>
                </a:lnTo>
                <a:lnTo>
                  <a:pt x="12192000" y="6837045"/>
                </a:lnTo>
                <a:lnTo>
                  <a:pt x="0" y="683704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9750425" y="1036955"/>
            <a:ext cx="1112519" cy="1419859"/>
            <a:chOff x="9750425" y="1036955"/>
            <a:chExt cx="1112519" cy="1419859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6D16258-F3E0-4E29-BE4B-AC5C12FC6125}"/>
                </a:ext>
              </a:extLst>
            </p:cNvPr>
            <p:cNvSpPr/>
            <p:nvPr/>
          </p:nvSpPr>
          <p:spPr>
            <a:xfrm>
              <a:off x="10054590" y="1036955"/>
              <a:ext cx="132079" cy="149859"/>
            </a:xfrm>
            <a:custGeom>
              <a:avLst/>
              <a:gdLst>
                <a:gd name="connsiteX0" fmla="*/ 28575 w 132079"/>
                <a:gd name="connsiteY0" fmla="*/ 149860 h 149859"/>
                <a:gd name="connsiteX1" fmla="*/ 103505 w 132079"/>
                <a:gd name="connsiteY1" fmla="*/ 149860 h 149859"/>
                <a:gd name="connsiteX2" fmla="*/ 132080 w 132079"/>
                <a:gd name="connsiteY2" fmla="*/ 127000 h 149859"/>
                <a:gd name="connsiteX3" fmla="*/ 132080 w 132079"/>
                <a:gd name="connsiteY3" fmla="*/ 22860 h 149859"/>
                <a:gd name="connsiteX4" fmla="*/ 103505 w 132079"/>
                <a:gd name="connsiteY4" fmla="*/ 0 h 149859"/>
                <a:gd name="connsiteX5" fmla="*/ 28575 w 132079"/>
                <a:gd name="connsiteY5" fmla="*/ 0 h 149859"/>
                <a:gd name="connsiteX6" fmla="*/ 0 w 132079"/>
                <a:gd name="connsiteY6" fmla="*/ 22860 h 149859"/>
                <a:gd name="connsiteX7" fmla="*/ 0 w 132079"/>
                <a:gd name="connsiteY7" fmla="*/ 127000 h 149859"/>
                <a:gd name="connsiteX8" fmla="*/ 28575 w 132079"/>
                <a:gd name="connsiteY8" fmla="*/ 149860 h 14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079" h="149859">
                  <a:moveTo>
                    <a:pt x="28575" y="149860"/>
                  </a:moveTo>
                  <a:lnTo>
                    <a:pt x="103505" y="149860"/>
                  </a:lnTo>
                  <a:cubicBezTo>
                    <a:pt x="119380" y="149860"/>
                    <a:pt x="132080" y="139700"/>
                    <a:pt x="132080" y="127000"/>
                  </a:cubicBezTo>
                  <a:lnTo>
                    <a:pt x="132080" y="22860"/>
                  </a:lnTo>
                  <a:cubicBezTo>
                    <a:pt x="132080" y="10160"/>
                    <a:pt x="119380" y="0"/>
                    <a:pt x="103505" y="0"/>
                  </a:cubicBezTo>
                  <a:lnTo>
                    <a:pt x="28575" y="0"/>
                  </a:lnTo>
                  <a:cubicBezTo>
                    <a:pt x="12700" y="0"/>
                    <a:pt x="0" y="10160"/>
                    <a:pt x="0" y="22860"/>
                  </a:cubicBezTo>
                  <a:lnTo>
                    <a:pt x="0" y="127000"/>
                  </a:lnTo>
                  <a:cubicBezTo>
                    <a:pt x="0" y="139700"/>
                    <a:pt x="12700" y="149860"/>
                    <a:pt x="28575" y="149860"/>
                  </a:cubicBezTo>
                </a:path>
              </a:pathLst>
            </a:custGeom>
            <a:solidFill>
              <a:srgbClr val="E5E6E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10C2EC7-86FD-47B8-9020-476C7FE0D166}"/>
                </a:ext>
              </a:extLst>
            </p:cNvPr>
            <p:cNvSpPr/>
            <p:nvPr/>
          </p:nvSpPr>
          <p:spPr>
            <a:xfrm>
              <a:off x="10426700" y="1036955"/>
              <a:ext cx="132080" cy="149859"/>
            </a:xfrm>
            <a:custGeom>
              <a:avLst/>
              <a:gdLst>
                <a:gd name="connsiteX0" fmla="*/ 28575 w 132080"/>
                <a:gd name="connsiteY0" fmla="*/ 149860 h 149859"/>
                <a:gd name="connsiteX1" fmla="*/ 103505 w 132080"/>
                <a:gd name="connsiteY1" fmla="*/ 149860 h 149859"/>
                <a:gd name="connsiteX2" fmla="*/ 132080 w 132080"/>
                <a:gd name="connsiteY2" fmla="*/ 127000 h 149859"/>
                <a:gd name="connsiteX3" fmla="*/ 132080 w 132080"/>
                <a:gd name="connsiteY3" fmla="*/ 22860 h 149859"/>
                <a:gd name="connsiteX4" fmla="*/ 103505 w 132080"/>
                <a:gd name="connsiteY4" fmla="*/ 0 h 149859"/>
                <a:gd name="connsiteX5" fmla="*/ 28575 w 132080"/>
                <a:gd name="connsiteY5" fmla="*/ 0 h 149859"/>
                <a:gd name="connsiteX6" fmla="*/ 0 w 132080"/>
                <a:gd name="connsiteY6" fmla="*/ 22860 h 149859"/>
                <a:gd name="connsiteX7" fmla="*/ 0 w 132080"/>
                <a:gd name="connsiteY7" fmla="*/ 127000 h 149859"/>
                <a:gd name="connsiteX8" fmla="*/ 28575 w 132080"/>
                <a:gd name="connsiteY8" fmla="*/ 149860 h 14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080" h="149859">
                  <a:moveTo>
                    <a:pt x="28575" y="149860"/>
                  </a:moveTo>
                  <a:lnTo>
                    <a:pt x="103505" y="149860"/>
                  </a:lnTo>
                  <a:cubicBezTo>
                    <a:pt x="119380" y="149860"/>
                    <a:pt x="132080" y="139700"/>
                    <a:pt x="132080" y="127000"/>
                  </a:cubicBezTo>
                  <a:lnTo>
                    <a:pt x="132080" y="22860"/>
                  </a:lnTo>
                  <a:cubicBezTo>
                    <a:pt x="132080" y="10160"/>
                    <a:pt x="119380" y="0"/>
                    <a:pt x="103505" y="0"/>
                  </a:cubicBezTo>
                  <a:lnTo>
                    <a:pt x="28575" y="0"/>
                  </a:lnTo>
                  <a:cubicBezTo>
                    <a:pt x="12700" y="0"/>
                    <a:pt x="0" y="10160"/>
                    <a:pt x="0" y="22860"/>
                  </a:cubicBezTo>
                  <a:lnTo>
                    <a:pt x="0" y="127000"/>
                  </a:lnTo>
                  <a:cubicBezTo>
                    <a:pt x="0" y="139700"/>
                    <a:pt x="12700" y="149860"/>
                    <a:pt x="28575" y="149860"/>
                  </a:cubicBezTo>
                </a:path>
              </a:pathLst>
            </a:custGeom>
            <a:solidFill>
              <a:srgbClr val="E5E6E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C209DB4-D76B-49A0-B2EC-FB6A96AB943E}"/>
                </a:ext>
              </a:extLst>
            </p:cNvPr>
            <p:cNvSpPr/>
            <p:nvPr/>
          </p:nvSpPr>
          <p:spPr>
            <a:xfrm>
              <a:off x="10426700" y="1036955"/>
              <a:ext cx="109219" cy="149859"/>
            </a:xfrm>
            <a:custGeom>
              <a:avLst/>
              <a:gdLst>
                <a:gd name="connsiteX0" fmla="*/ 28575 w 109219"/>
                <a:gd name="connsiteY0" fmla="*/ 149860 h 149859"/>
                <a:gd name="connsiteX1" fmla="*/ 80645 w 109219"/>
                <a:gd name="connsiteY1" fmla="*/ 149860 h 149859"/>
                <a:gd name="connsiteX2" fmla="*/ 109220 w 109219"/>
                <a:gd name="connsiteY2" fmla="*/ 127000 h 149859"/>
                <a:gd name="connsiteX3" fmla="*/ 109220 w 109219"/>
                <a:gd name="connsiteY3" fmla="*/ 22860 h 149859"/>
                <a:gd name="connsiteX4" fmla="*/ 80645 w 109219"/>
                <a:gd name="connsiteY4" fmla="*/ 0 h 149859"/>
                <a:gd name="connsiteX5" fmla="*/ 28575 w 109219"/>
                <a:gd name="connsiteY5" fmla="*/ 0 h 149859"/>
                <a:gd name="connsiteX6" fmla="*/ 0 w 109219"/>
                <a:gd name="connsiteY6" fmla="*/ 22860 h 149859"/>
                <a:gd name="connsiteX7" fmla="*/ 0 w 109219"/>
                <a:gd name="connsiteY7" fmla="*/ 127000 h 149859"/>
                <a:gd name="connsiteX8" fmla="*/ 28575 w 109219"/>
                <a:gd name="connsiteY8" fmla="*/ 149860 h 14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19" h="149859">
                  <a:moveTo>
                    <a:pt x="28575" y="149860"/>
                  </a:moveTo>
                  <a:lnTo>
                    <a:pt x="80645" y="149860"/>
                  </a:lnTo>
                  <a:cubicBezTo>
                    <a:pt x="96520" y="149860"/>
                    <a:pt x="109220" y="139700"/>
                    <a:pt x="109220" y="127000"/>
                  </a:cubicBezTo>
                  <a:lnTo>
                    <a:pt x="109220" y="22860"/>
                  </a:lnTo>
                  <a:cubicBezTo>
                    <a:pt x="109220" y="10160"/>
                    <a:pt x="96520" y="0"/>
                    <a:pt x="80645" y="0"/>
                  </a:cubicBezTo>
                  <a:lnTo>
                    <a:pt x="28575" y="0"/>
                  </a:lnTo>
                  <a:cubicBezTo>
                    <a:pt x="12700" y="0"/>
                    <a:pt x="0" y="10160"/>
                    <a:pt x="0" y="22860"/>
                  </a:cubicBezTo>
                  <a:lnTo>
                    <a:pt x="0" y="127000"/>
                  </a:lnTo>
                  <a:cubicBezTo>
                    <a:pt x="0" y="139700"/>
                    <a:pt x="12700" y="149860"/>
                    <a:pt x="28575" y="149860"/>
                  </a:cubicBezTo>
                </a:path>
              </a:pathLst>
            </a:custGeom>
            <a:solidFill>
              <a:srgbClr val="D0D2D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233D43C-131B-4D18-8390-528D9F78A6B5}"/>
                </a:ext>
              </a:extLst>
            </p:cNvPr>
            <p:cNvSpPr/>
            <p:nvPr/>
          </p:nvSpPr>
          <p:spPr>
            <a:xfrm>
              <a:off x="10054590" y="1036955"/>
              <a:ext cx="109219" cy="149859"/>
            </a:xfrm>
            <a:custGeom>
              <a:avLst/>
              <a:gdLst>
                <a:gd name="connsiteX0" fmla="*/ 28575 w 109219"/>
                <a:gd name="connsiteY0" fmla="*/ 149860 h 149859"/>
                <a:gd name="connsiteX1" fmla="*/ 80645 w 109219"/>
                <a:gd name="connsiteY1" fmla="*/ 149860 h 149859"/>
                <a:gd name="connsiteX2" fmla="*/ 109220 w 109219"/>
                <a:gd name="connsiteY2" fmla="*/ 127000 h 149859"/>
                <a:gd name="connsiteX3" fmla="*/ 109220 w 109219"/>
                <a:gd name="connsiteY3" fmla="*/ 22860 h 149859"/>
                <a:gd name="connsiteX4" fmla="*/ 80645 w 109219"/>
                <a:gd name="connsiteY4" fmla="*/ 0 h 149859"/>
                <a:gd name="connsiteX5" fmla="*/ 28575 w 109219"/>
                <a:gd name="connsiteY5" fmla="*/ 0 h 149859"/>
                <a:gd name="connsiteX6" fmla="*/ 0 w 109219"/>
                <a:gd name="connsiteY6" fmla="*/ 22860 h 149859"/>
                <a:gd name="connsiteX7" fmla="*/ 0 w 109219"/>
                <a:gd name="connsiteY7" fmla="*/ 127000 h 149859"/>
                <a:gd name="connsiteX8" fmla="*/ 28575 w 109219"/>
                <a:gd name="connsiteY8" fmla="*/ 149860 h 149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219" h="149859">
                  <a:moveTo>
                    <a:pt x="28575" y="149860"/>
                  </a:moveTo>
                  <a:lnTo>
                    <a:pt x="80645" y="149860"/>
                  </a:lnTo>
                  <a:cubicBezTo>
                    <a:pt x="96520" y="149860"/>
                    <a:pt x="109220" y="139700"/>
                    <a:pt x="109220" y="127000"/>
                  </a:cubicBezTo>
                  <a:lnTo>
                    <a:pt x="109220" y="22860"/>
                  </a:lnTo>
                  <a:cubicBezTo>
                    <a:pt x="109220" y="10160"/>
                    <a:pt x="96520" y="0"/>
                    <a:pt x="80645" y="0"/>
                  </a:cubicBezTo>
                  <a:lnTo>
                    <a:pt x="28575" y="0"/>
                  </a:lnTo>
                  <a:cubicBezTo>
                    <a:pt x="12700" y="0"/>
                    <a:pt x="0" y="10160"/>
                    <a:pt x="0" y="22860"/>
                  </a:cubicBezTo>
                  <a:lnTo>
                    <a:pt x="0" y="127000"/>
                  </a:lnTo>
                  <a:cubicBezTo>
                    <a:pt x="0" y="139700"/>
                    <a:pt x="12700" y="149860"/>
                    <a:pt x="28575" y="149860"/>
                  </a:cubicBezTo>
                </a:path>
              </a:pathLst>
            </a:custGeom>
            <a:solidFill>
              <a:srgbClr val="D0D2D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A0FA454-C462-41C8-8133-1C46B4D5C58A}"/>
                </a:ext>
              </a:extLst>
            </p:cNvPr>
            <p:cNvSpPr/>
            <p:nvPr/>
          </p:nvSpPr>
          <p:spPr>
            <a:xfrm>
              <a:off x="9750425" y="1120139"/>
              <a:ext cx="1112519" cy="1336675"/>
            </a:xfrm>
            <a:custGeom>
              <a:avLst/>
              <a:gdLst>
                <a:gd name="connsiteX0" fmla="*/ 88900 w 1112519"/>
                <a:gd name="connsiteY0" fmla="*/ 0 h 1336675"/>
                <a:gd name="connsiteX1" fmla="*/ 1023620 w 1112519"/>
                <a:gd name="connsiteY1" fmla="*/ 0 h 1336675"/>
                <a:gd name="connsiteX2" fmla="*/ 1112520 w 1112519"/>
                <a:gd name="connsiteY2" fmla="*/ 71120 h 1336675"/>
                <a:gd name="connsiteX3" fmla="*/ 1112520 w 1112519"/>
                <a:gd name="connsiteY3" fmla="*/ 1265555 h 1336675"/>
                <a:gd name="connsiteX4" fmla="*/ 1023620 w 1112519"/>
                <a:gd name="connsiteY4" fmla="*/ 1336675 h 1336675"/>
                <a:gd name="connsiteX5" fmla="*/ 88900 w 1112519"/>
                <a:gd name="connsiteY5" fmla="*/ 1336675 h 1336675"/>
                <a:gd name="connsiteX6" fmla="*/ 0 w 1112519"/>
                <a:gd name="connsiteY6" fmla="*/ 1265555 h 1336675"/>
                <a:gd name="connsiteX7" fmla="*/ 0 w 1112519"/>
                <a:gd name="connsiteY7" fmla="*/ 71120 h 1336675"/>
                <a:gd name="connsiteX8" fmla="*/ 88900 w 1112519"/>
                <a:gd name="connsiteY8" fmla="*/ 0 h 133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2519" h="1336675">
                  <a:moveTo>
                    <a:pt x="88900" y="0"/>
                  </a:moveTo>
                  <a:lnTo>
                    <a:pt x="1023620" y="0"/>
                  </a:lnTo>
                  <a:cubicBezTo>
                    <a:pt x="1072515" y="0"/>
                    <a:pt x="1112520" y="31750"/>
                    <a:pt x="1112520" y="71120"/>
                  </a:cubicBezTo>
                  <a:lnTo>
                    <a:pt x="1112520" y="1265555"/>
                  </a:lnTo>
                  <a:cubicBezTo>
                    <a:pt x="1112520" y="1304925"/>
                    <a:pt x="1072515" y="1336675"/>
                    <a:pt x="1023620" y="1336675"/>
                  </a:cubicBezTo>
                  <a:lnTo>
                    <a:pt x="88900" y="1336675"/>
                  </a:lnTo>
                  <a:cubicBezTo>
                    <a:pt x="40005" y="1336675"/>
                    <a:pt x="0" y="1304925"/>
                    <a:pt x="0" y="1265555"/>
                  </a:cubicBezTo>
                  <a:lnTo>
                    <a:pt x="0" y="71120"/>
                  </a:lnTo>
                  <a:cubicBezTo>
                    <a:pt x="0" y="31750"/>
                    <a:pt x="40005" y="0"/>
                    <a:pt x="88900" y="0"/>
                  </a:cubicBezTo>
                </a:path>
              </a:pathLst>
            </a:custGeom>
            <a:solidFill>
              <a:srgbClr val="E5E6E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77F73B5-E343-43F6-87AD-87CF31EB3EF2}"/>
                </a:ext>
              </a:extLst>
            </p:cNvPr>
            <p:cNvSpPr/>
            <p:nvPr/>
          </p:nvSpPr>
          <p:spPr>
            <a:xfrm>
              <a:off x="9807575" y="1120139"/>
              <a:ext cx="1055369" cy="1336675"/>
            </a:xfrm>
            <a:custGeom>
              <a:avLst/>
              <a:gdLst>
                <a:gd name="connsiteX0" fmla="*/ 88900 w 1055369"/>
                <a:gd name="connsiteY0" fmla="*/ 0 h 1336675"/>
                <a:gd name="connsiteX1" fmla="*/ 966470 w 1055369"/>
                <a:gd name="connsiteY1" fmla="*/ 0 h 1336675"/>
                <a:gd name="connsiteX2" fmla="*/ 1055370 w 1055369"/>
                <a:gd name="connsiteY2" fmla="*/ 71120 h 1336675"/>
                <a:gd name="connsiteX3" fmla="*/ 1055370 w 1055369"/>
                <a:gd name="connsiteY3" fmla="*/ 1265555 h 1336675"/>
                <a:gd name="connsiteX4" fmla="*/ 966470 w 1055369"/>
                <a:gd name="connsiteY4" fmla="*/ 1336675 h 1336675"/>
                <a:gd name="connsiteX5" fmla="*/ 88900 w 1055369"/>
                <a:gd name="connsiteY5" fmla="*/ 1336675 h 1336675"/>
                <a:gd name="connsiteX6" fmla="*/ 0 w 1055369"/>
                <a:gd name="connsiteY6" fmla="*/ 1265555 h 1336675"/>
                <a:gd name="connsiteX7" fmla="*/ 0 w 1055369"/>
                <a:gd name="connsiteY7" fmla="*/ 71120 h 1336675"/>
                <a:gd name="connsiteX8" fmla="*/ 88900 w 1055369"/>
                <a:gd name="connsiteY8" fmla="*/ 0 h 133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5369" h="1336675">
                  <a:moveTo>
                    <a:pt x="88900" y="0"/>
                  </a:moveTo>
                  <a:lnTo>
                    <a:pt x="966470" y="0"/>
                  </a:lnTo>
                  <a:cubicBezTo>
                    <a:pt x="1015365" y="0"/>
                    <a:pt x="1055370" y="31750"/>
                    <a:pt x="1055370" y="71120"/>
                  </a:cubicBezTo>
                  <a:lnTo>
                    <a:pt x="1055370" y="1265555"/>
                  </a:lnTo>
                  <a:cubicBezTo>
                    <a:pt x="1055370" y="1304925"/>
                    <a:pt x="1015365" y="1336675"/>
                    <a:pt x="966470" y="1336675"/>
                  </a:cubicBezTo>
                  <a:lnTo>
                    <a:pt x="88900" y="1336675"/>
                  </a:lnTo>
                  <a:cubicBezTo>
                    <a:pt x="40005" y="1336675"/>
                    <a:pt x="0" y="1304925"/>
                    <a:pt x="0" y="1265555"/>
                  </a:cubicBezTo>
                  <a:lnTo>
                    <a:pt x="0" y="71120"/>
                  </a:lnTo>
                  <a:cubicBezTo>
                    <a:pt x="0" y="31750"/>
                    <a:pt x="40005" y="0"/>
                    <a:pt x="88900" y="0"/>
                  </a:cubicBezTo>
                </a:path>
              </a:pathLst>
            </a:custGeom>
            <a:solidFill>
              <a:srgbClr val="D0D2D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C09AA1C-BC6E-4367-B47F-E2678C289C4F}"/>
                </a:ext>
              </a:extLst>
            </p:cNvPr>
            <p:cNvSpPr/>
            <p:nvPr/>
          </p:nvSpPr>
          <p:spPr>
            <a:xfrm>
              <a:off x="9807575" y="1120139"/>
              <a:ext cx="1014730" cy="1336675"/>
            </a:xfrm>
            <a:custGeom>
              <a:avLst/>
              <a:gdLst>
                <a:gd name="connsiteX0" fmla="*/ 88900 w 1014730"/>
                <a:gd name="connsiteY0" fmla="*/ 0 h 1336675"/>
                <a:gd name="connsiteX1" fmla="*/ 925830 w 1014730"/>
                <a:gd name="connsiteY1" fmla="*/ 0 h 1336675"/>
                <a:gd name="connsiteX2" fmla="*/ 1014730 w 1014730"/>
                <a:gd name="connsiteY2" fmla="*/ 71120 h 1336675"/>
                <a:gd name="connsiteX3" fmla="*/ 1014730 w 1014730"/>
                <a:gd name="connsiteY3" fmla="*/ 1265555 h 1336675"/>
                <a:gd name="connsiteX4" fmla="*/ 925830 w 1014730"/>
                <a:gd name="connsiteY4" fmla="*/ 1336675 h 1336675"/>
                <a:gd name="connsiteX5" fmla="*/ 88900 w 1014730"/>
                <a:gd name="connsiteY5" fmla="*/ 1336675 h 1336675"/>
                <a:gd name="connsiteX6" fmla="*/ 0 w 1014730"/>
                <a:gd name="connsiteY6" fmla="*/ 1265555 h 1336675"/>
                <a:gd name="connsiteX7" fmla="*/ 0 w 1014730"/>
                <a:gd name="connsiteY7" fmla="*/ 71120 h 1336675"/>
                <a:gd name="connsiteX8" fmla="*/ 88900 w 1014730"/>
                <a:gd name="connsiteY8" fmla="*/ 0 h 133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4730" h="1336675">
                  <a:moveTo>
                    <a:pt x="88900" y="0"/>
                  </a:moveTo>
                  <a:lnTo>
                    <a:pt x="925830" y="0"/>
                  </a:lnTo>
                  <a:cubicBezTo>
                    <a:pt x="974725" y="0"/>
                    <a:pt x="1014730" y="31750"/>
                    <a:pt x="1014730" y="71120"/>
                  </a:cubicBezTo>
                  <a:lnTo>
                    <a:pt x="1014730" y="1265555"/>
                  </a:lnTo>
                  <a:cubicBezTo>
                    <a:pt x="1014730" y="1304925"/>
                    <a:pt x="974725" y="1336675"/>
                    <a:pt x="925830" y="1336675"/>
                  </a:cubicBezTo>
                  <a:lnTo>
                    <a:pt x="88900" y="1336675"/>
                  </a:lnTo>
                  <a:cubicBezTo>
                    <a:pt x="40005" y="1336675"/>
                    <a:pt x="0" y="1304925"/>
                    <a:pt x="0" y="1265555"/>
                  </a:cubicBezTo>
                  <a:lnTo>
                    <a:pt x="0" y="71120"/>
                  </a:lnTo>
                  <a:cubicBezTo>
                    <a:pt x="0" y="31750"/>
                    <a:pt x="40005" y="0"/>
                    <a:pt x="88900" y="0"/>
                  </a:cubicBezTo>
                </a:path>
              </a:pathLst>
            </a:custGeom>
            <a:solidFill>
              <a:srgbClr val="EBEAEA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29BB355-A421-42DB-8505-A6AC8CD8E59D}"/>
                </a:ext>
              </a:extLst>
            </p:cNvPr>
            <p:cNvSpPr/>
            <p:nvPr/>
          </p:nvSpPr>
          <p:spPr>
            <a:xfrm>
              <a:off x="9807575" y="1120139"/>
              <a:ext cx="979169" cy="1336675"/>
            </a:xfrm>
            <a:custGeom>
              <a:avLst/>
              <a:gdLst>
                <a:gd name="connsiteX0" fmla="*/ 88900 w 979169"/>
                <a:gd name="connsiteY0" fmla="*/ 0 h 1336675"/>
                <a:gd name="connsiteX1" fmla="*/ 890270 w 979169"/>
                <a:gd name="connsiteY1" fmla="*/ 0 h 1336675"/>
                <a:gd name="connsiteX2" fmla="*/ 979170 w 979169"/>
                <a:gd name="connsiteY2" fmla="*/ 71120 h 1336675"/>
                <a:gd name="connsiteX3" fmla="*/ 979170 w 979169"/>
                <a:gd name="connsiteY3" fmla="*/ 1265555 h 1336675"/>
                <a:gd name="connsiteX4" fmla="*/ 890270 w 979169"/>
                <a:gd name="connsiteY4" fmla="*/ 1336675 h 1336675"/>
                <a:gd name="connsiteX5" fmla="*/ 88900 w 979169"/>
                <a:gd name="connsiteY5" fmla="*/ 1336675 h 1336675"/>
                <a:gd name="connsiteX6" fmla="*/ 0 w 979169"/>
                <a:gd name="connsiteY6" fmla="*/ 1265555 h 1336675"/>
                <a:gd name="connsiteX7" fmla="*/ 0 w 979169"/>
                <a:gd name="connsiteY7" fmla="*/ 71120 h 1336675"/>
                <a:gd name="connsiteX8" fmla="*/ 88900 w 979169"/>
                <a:gd name="connsiteY8" fmla="*/ 0 h 133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9169" h="1336675">
                  <a:moveTo>
                    <a:pt x="88900" y="0"/>
                  </a:moveTo>
                  <a:lnTo>
                    <a:pt x="890270" y="0"/>
                  </a:lnTo>
                  <a:cubicBezTo>
                    <a:pt x="939165" y="0"/>
                    <a:pt x="979170" y="31750"/>
                    <a:pt x="979170" y="71120"/>
                  </a:cubicBezTo>
                  <a:lnTo>
                    <a:pt x="979170" y="1265555"/>
                  </a:lnTo>
                  <a:cubicBezTo>
                    <a:pt x="979170" y="1304925"/>
                    <a:pt x="939165" y="1336675"/>
                    <a:pt x="890270" y="1336675"/>
                  </a:cubicBezTo>
                  <a:lnTo>
                    <a:pt x="88900" y="1336675"/>
                  </a:lnTo>
                  <a:cubicBezTo>
                    <a:pt x="40005" y="1336675"/>
                    <a:pt x="0" y="1304925"/>
                    <a:pt x="0" y="1265555"/>
                  </a:cubicBezTo>
                  <a:lnTo>
                    <a:pt x="0" y="71120"/>
                  </a:lnTo>
                  <a:cubicBezTo>
                    <a:pt x="0" y="31750"/>
                    <a:pt x="40005" y="0"/>
                    <a:pt x="88900" y="0"/>
                  </a:cubicBezTo>
                </a:path>
              </a:pathLst>
            </a:custGeom>
            <a:solidFill>
              <a:srgbClr val="F7F7F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7CFF67-6FF0-4E24-B3AD-21D51A04EC8A}"/>
                </a:ext>
              </a:extLst>
            </p:cNvPr>
            <p:cNvSpPr/>
            <p:nvPr/>
          </p:nvSpPr>
          <p:spPr>
            <a:xfrm>
              <a:off x="9916278" y="1563343"/>
              <a:ext cx="780813" cy="823621"/>
            </a:xfrm>
            <a:custGeom>
              <a:avLst/>
              <a:gdLst>
                <a:gd name="connsiteX0" fmla="*/ 390407 w 780813"/>
                <a:gd name="connsiteY0" fmla="*/ 26 h 823621"/>
                <a:gd name="connsiteX1" fmla="*/ 780297 w 780813"/>
                <a:gd name="connsiteY1" fmla="*/ 823621 h 823621"/>
                <a:gd name="connsiteX2" fmla="*/ 390407 w 780813"/>
                <a:gd name="connsiteY2" fmla="*/ 215292 h 823621"/>
                <a:gd name="connsiteX3" fmla="*/ 516 w 780813"/>
                <a:gd name="connsiteY3" fmla="*/ 823621 h 823621"/>
                <a:gd name="connsiteX4" fmla="*/ 390407 w 780813"/>
                <a:gd name="connsiteY4" fmla="*/ 26 h 82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813" h="823621">
                  <a:moveTo>
                    <a:pt x="390407" y="26"/>
                  </a:moveTo>
                  <a:cubicBezTo>
                    <a:pt x="631707" y="-3783"/>
                    <a:pt x="791091" y="404521"/>
                    <a:pt x="780297" y="823621"/>
                  </a:cubicBezTo>
                  <a:cubicBezTo>
                    <a:pt x="769502" y="789967"/>
                    <a:pt x="706637" y="210211"/>
                    <a:pt x="390407" y="215292"/>
                  </a:cubicBezTo>
                  <a:cubicBezTo>
                    <a:pt x="74177" y="210211"/>
                    <a:pt x="10041" y="795682"/>
                    <a:pt x="516" y="823621"/>
                  </a:cubicBezTo>
                  <a:cubicBezTo>
                    <a:pt x="-10278" y="404521"/>
                    <a:pt x="149107" y="-3783"/>
                    <a:pt x="390407" y="26"/>
                  </a:cubicBezTo>
                </a:path>
              </a:pathLst>
            </a:custGeom>
            <a:solidFill>
              <a:srgbClr val="D0D2D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8B09A27-922E-4868-9C63-3326EF41C569}"/>
                </a:ext>
              </a:extLst>
            </p:cNvPr>
            <p:cNvSpPr/>
            <p:nvPr/>
          </p:nvSpPr>
          <p:spPr>
            <a:xfrm>
              <a:off x="9916278" y="1529688"/>
              <a:ext cx="780813" cy="823621"/>
            </a:xfrm>
            <a:custGeom>
              <a:avLst/>
              <a:gdLst>
                <a:gd name="connsiteX0" fmla="*/ 390407 w 780813"/>
                <a:gd name="connsiteY0" fmla="*/ 26 h 823621"/>
                <a:gd name="connsiteX1" fmla="*/ 780297 w 780813"/>
                <a:gd name="connsiteY1" fmla="*/ 823622 h 823621"/>
                <a:gd name="connsiteX2" fmla="*/ 390407 w 780813"/>
                <a:gd name="connsiteY2" fmla="*/ 215291 h 823621"/>
                <a:gd name="connsiteX3" fmla="*/ 516 w 780813"/>
                <a:gd name="connsiteY3" fmla="*/ 823622 h 823621"/>
                <a:gd name="connsiteX4" fmla="*/ 390407 w 780813"/>
                <a:gd name="connsiteY4" fmla="*/ 26 h 82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0813" h="823621">
                  <a:moveTo>
                    <a:pt x="390407" y="26"/>
                  </a:moveTo>
                  <a:cubicBezTo>
                    <a:pt x="631707" y="-3783"/>
                    <a:pt x="791091" y="404522"/>
                    <a:pt x="780297" y="823622"/>
                  </a:cubicBezTo>
                  <a:cubicBezTo>
                    <a:pt x="769502" y="789966"/>
                    <a:pt x="706637" y="210212"/>
                    <a:pt x="390407" y="215291"/>
                  </a:cubicBezTo>
                  <a:cubicBezTo>
                    <a:pt x="74177" y="210212"/>
                    <a:pt x="10041" y="795682"/>
                    <a:pt x="516" y="823622"/>
                  </a:cubicBezTo>
                  <a:cubicBezTo>
                    <a:pt x="-10278" y="404522"/>
                    <a:pt x="149107" y="-3783"/>
                    <a:pt x="390407" y="26"/>
                  </a:cubicBezTo>
                </a:path>
              </a:pathLst>
            </a:custGeom>
            <a:solidFill>
              <a:srgbClr val="5A99B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82B64B8-D0A0-4069-A355-E7EADE12D489}"/>
                </a:ext>
              </a:extLst>
            </p:cNvPr>
            <p:cNvSpPr/>
            <p:nvPr/>
          </p:nvSpPr>
          <p:spPr>
            <a:xfrm>
              <a:off x="10306684" y="1529688"/>
              <a:ext cx="390406" cy="823621"/>
            </a:xfrm>
            <a:custGeom>
              <a:avLst/>
              <a:gdLst>
                <a:gd name="connsiteX0" fmla="*/ 0 w 390406"/>
                <a:gd name="connsiteY0" fmla="*/ 26 h 823621"/>
                <a:gd name="connsiteX1" fmla="*/ 389890 w 390406"/>
                <a:gd name="connsiteY1" fmla="*/ 823622 h 823621"/>
                <a:gd name="connsiteX2" fmla="*/ 0 w 390406"/>
                <a:gd name="connsiteY2" fmla="*/ 215291 h 823621"/>
                <a:gd name="connsiteX3" fmla="*/ 0 w 390406"/>
                <a:gd name="connsiteY3" fmla="*/ 26 h 82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406" h="823621">
                  <a:moveTo>
                    <a:pt x="0" y="26"/>
                  </a:moveTo>
                  <a:cubicBezTo>
                    <a:pt x="241300" y="-3783"/>
                    <a:pt x="400685" y="404522"/>
                    <a:pt x="389890" y="823622"/>
                  </a:cubicBezTo>
                  <a:cubicBezTo>
                    <a:pt x="379095" y="789966"/>
                    <a:pt x="316230" y="210212"/>
                    <a:pt x="0" y="215291"/>
                  </a:cubicBezTo>
                  <a:lnTo>
                    <a:pt x="0" y="26"/>
                  </a:lnTo>
                  <a:close/>
                </a:path>
              </a:pathLst>
            </a:custGeom>
            <a:solidFill>
              <a:srgbClr val="5A99B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40F9506-1E99-411F-ADB2-72604859FF27}"/>
                </a:ext>
              </a:extLst>
            </p:cNvPr>
            <p:cNvSpPr/>
            <p:nvPr/>
          </p:nvSpPr>
          <p:spPr>
            <a:xfrm>
              <a:off x="10198734" y="2145664"/>
              <a:ext cx="215900" cy="172720"/>
            </a:xfrm>
            <a:custGeom>
              <a:avLst/>
              <a:gdLst>
                <a:gd name="connsiteX0" fmla="*/ 107950 w 215900"/>
                <a:gd name="connsiteY0" fmla="*/ 0 h 172720"/>
                <a:gd name="connsiteX1" fmla="*/ 215900 w 215900"/>
                <a:gd name="connsiteY1" fmla="*/ 86360 h 172720"/>
                <a:gd name="connsiteX2" fmla="*/ 107950 w 215900"/>
                <a:gd name="connsiteY2" fmla="*/ 172720 h 172720"/>
                <a:gd name="connsiteX3" fmla="*/ 0 w 215900"/>
                <a:gd name="connsiteY3" fmla="*/ 86360 h 172720"/>
                <a:gd name="connsiteX4" fmla="*/ 107950 w 215900"/>
                <a:gd name="connsiteY4" fmla="*/ 0 h 17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900" h="172720">
                  <a:moveTo>
                    <a:pt x="107950" y="0"/>
                  </a:moveTo>
                  <a:cubicBezTo>
                    <a:pt x="167640" y="0"/>
                    <a:pt x="215900" y="38735"/>
                    <a:pt x="215900" y="86360"/>
                  </a:cubicBezTo>
                  <a:cubicBezTo>
                    <a:pt x="215900" y="133985"/>
                    <a:pt x="167640" y="172720"/>
                    <a:pt x="107950" y="172720"/>
                  </a:cubicBezTo>
                  <a:cubicBezTo>
                    <a:pt x="48260" y="172720"/>
                    <a:pt x="0" y="133985"/>
                    <a:pt x="0" y="86360"/>
                  </a:cubicBezTo>
                  <a:cubicBezTo>
                    <a:pt x="0" y="38735"/>
                    <a:pt x="48260" y="0"/>
                    <a:pt x="107950" y="0"/>
                  </a:cubicBezTo>
                </a:path>
              </a:pathLst>
            </a:custGeom>
            <a:solidFill>
              <a:srgbClr val="D0D2D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658294-5E67-4999-943E-3A295F68EA6F}"/>
                </a:ext>
              </a:extLst>
            </p:cNvPr>
            <p:cNvSpPr/>
            <p:nvPr/>
          </p:nvSpPr>
          <p:spPr>
            <a:xfrm>
              <a:off x="10198734" y="2145664"/>
              <a:ext cx="203200" cy="166370"/>
            </a:xfrm>
            <a:custGeom>
              <a:avLst/>
              <a:gdLst>
                <a:gd name="connsiteX0" fmla="*/ 107950 w 203200"/>
                <a:gd name="connsiteY0" fmla="*/ 0 h 166370"/>
                <a:gd name="connsiteX1" fmla="*/ 154940 w 203200"/>
                <a:gd name="connsiteY1" fmla="*/ 8255 h 166370"/>
                <a:gd name="connsiteX2" fmla="*/ 203200 w 203200"/>
                <a:gd name="connsiteY2" fmla="*/ 80010 h 166370"/>
                <a:gd name="connsiteX3" fmla="*/ 95250 w 203200"/>
                <a:gd name="connsiteY3" fmla="*/ 166370 h 166370"/>
                <a:gd name="connsiteX4" fmla="*/ 48260 w 203200"/>
                <a:gd name="connsiteY4" fmla="*/ 158115 h 166370"/>
                <a:gd name="connsiteX5" fmla="*/ 0 w 203200"/>
                <a:gd name="connsiteY5" fmla="*/ 86360 h 166370"/>
                <a:gd name="connsiteX6" fmla="*/ 107950 w 203200"/>
                <a:gd name="connsiteY6" fmla="*/ 0 h 16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200" h="166370">
                  <a:moveTo>
                    <a:pt x="107950" y="0"/>
                  </a:moveTo>
                  <a:cubicBezTo>
                    <a:pt x="124460" y="0"/>
                    <a:pt x="140335" y="3175"/>
                    <a:pt x="154940" y="8255"/>
                  </a:cubicBezTo>
                  <a:cubicBezTo>
                    <a:pt x="184150" y="23495"/>
                    <a:pt x="203200" y="50165"/>
                    <a:pt x="203200" y="80010"/>
                  </a:cubicBezTo>
                  <a:cubicBezTo>
                    <a:pt x="203200" y="127635"/>
                    <a:pt x="154940" y="166370"/>
                    <a:pt x="95250" y="166370"/>
                  </a:cubicBezTo>
                  <a:cubicBezTo>
                    <a:pt x="78740" y="166370"/>
                    <a:pt x="62865" y="163195"/>
                    <a:pt x="48260" y="158115"/>
                  </a:cubicBezTo>
                  <a:cubicBezTo>
                    <a:pt x="19050" y="142875"/>
                    <a:pt x="0" y="116205"/>
                    <a:pt x="0" y="86360"/>
                  </a:cubicBezTo>
                  <a:cubicBezTo>
                    <a:pt x="0" y="38735"/>
                    <a:pt x="48260" y="0"/>
                    <a:pt x="107950" y="0"/>
                  </a:cubicBezTo>
                </a:path>
              </a:pathLst>
            </a:custGeom>
            <a:solidFill>
              <a:srgbClr val="EBEAEA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22C5299-9515-400C-84A5-03F5A814D29F}"/>
                </a:ext>
              </a:extLst>
            </p:cNvPr>
            <p:cNvSpPr/>
            <p:nvPr/>
          </p:nvSpPr>
          <p:spPr>
            <a:xfrm>
              <a:off x="10233659" y="2179954"/>
              <a:ext cx="20320" cy="16510"/>
            </a:xfrm>
            <a:custGeom>
              <a:avLst/>
              <a:gdLst>
                <a:gd name="connsiteX0" fmla="*/ 10160 w 20320"/>
                <a:gd name="connsiteY0" fmla="*/ 0 h 16510"/>
                <a:gd name="connsiteX1" fmla="*/ 20320 w 20320"/>
                <a:gd name="connsiteY1" fmla="*/ 8255 h 16510"/>
                <a:gd name="connsiteX2" fmla="*/ 10160 w 20320"/>
                <a:gd name="connsiteY2" fmla="*/ 16510 h 16510"/>
                <a:gd name="connsiteX3" fmla="*/ 0 w 20320"/>
                <a:gd name="connsiteY3" fmla="*/ 8255 h 16510"/>
                <a:gd name="connsiteX4" fmla="*/ 10160 w 20320"/>
                <a:gd name="connsiteY4" fmla="*/ 0 h 1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" h="16510">
                  <a:moveTo>
                    <a:pt x="10160" y="0"/>
                  </a:moveTo>
                  <a:cubicBezTo>
                    <a:pt x="15875" y="0"/>
                    <a:pt x="20320" y="3810"/>
                    <a:pt x="20320" y="8255"/>
                  </a:cubicBezTo>
                  <a:cubicBezTo>
                    <a:pt x="20320" y="12700"/>
                    <a:pt x="15875" y="16510"/>
                    <a:pt x="10160" y="16510"/>
                  </a:cubicBezTo>
                  <a:cubicBezTo>
                    <a:pt x="4445" y="16510"/>
                    <a:pt x="0" y="12700"/>
                    <a:pt x="0" y="8255"/>
                  </a:cubicBezTo>
                  <a:cubicBezTo>
                    <a:pt x="0" y="3175"/>
                    <a:pt x="4445" y="0"/>
                    <a:pt x="10160" y="0"/>
                  </a:cubicBezTo>
                </a:path>
              </a:pathLst>
            </a:custGeom>
            <a:solidFill>
              <a:srgbClr val="EE423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2256584" y="3453765"/>
            <a:ext cx="751204" cy="618489"/>
            <a:chOff x="2556510" y="3453765"/>
            <a:chExt cx="751204" cy="618489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C80C00C-8ED4-453F-BD30-09D0B61F7815}"/>
                </a:ext>
              </a:extLst>
            </p:cNvPr>
            <p:cNvSpPr/>
            <p:nvPr/>
          </p:nvSpPr>
          <p:spPr>
            <a:xfrm>
              <a:off x="2649220" y="3542665"/>
              <a:ext cx="638809" cy="227964"/>
            </a:xfrm>
            <a:custGeom>
              <a:avLst/>
              <a:gdLst>
                <a:gd name="connsiteX0" fmla="*/ 0 w 638809"/>
                <a:gd name="connsiteY0" fmla="*/ 0 h 227964"/>
                <a:gd name="connsiteX1" fmla="*/ 638810 w 638809"/>
                <a:gd name="connsiteY1" fmla="*/ 0 h 227964"/>
                <a:gd name="connsiteX2" fmla="*/ 638810 w 638809"/>
                <a:gd name="connsiteY2" fmla="*/ 227965 h 227964"/>
                <a:gd name="connsiteX3" fmla="*/ 0 w 638809"/>
                <a:gd name="connsiteY3" fmla="*/ 227965 h 22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8809" h="227964">
                  <a:moveTo>
                    <a:pt x="0" y="0"/>
                  </a:moveTo>
                  <a:lnTo>
                    <a:pt x="638810" y="0"/>
                  </a:lnTo>
                  <a:lnTo>
                    <a:pt x="638810" y="227965"/>
                  </a:lnTo>
                  <a:lnTo>
                    <a:pt x="0" y="227965"/>
                  </a:lnTo>
                  <a:close/>
                </a:path>
              </a:pathLst>
            </a:custGeom>
            <a:solidFill>
              <a:srgbClr val="CFD0D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50E4492-D6FB-4648-88B4-72D39ED2AA14}"/>
                </a:ext>
              </a:extLst>
            </p:cNvPr>
            <p:cNvSpPr/>
            <p:nvPr/>
          </p:nvSpPr>
          <p:spPr>
            <a:xfrm>
              <a:off x="2556510" y="3453765"/>
              <a:ext cx="570864" cy="405129"/>
            </a:xfrm>
            <a:custGeom>
              <a:avLst/>
              <a:gdLst>
                <a:gd name="connsiteX0" fmla="*/ 570865 w 570864"/>
                <a:gd name="connsiteY0" fmla="*/ 405130 h 405129"/>
                <a:gd name="connsiteX1" fmla="*/ 109220 w 570864"/>
                <a:gd name="connsiteY1" fmla="*/ 405130 h 405129"/>
                <a:gd name="connsiteX2" fmla="*/ 0 w 570864"/>
                <a:gd name="connsiteY2" fmla="*/ 202565 h 405129"/>
                <a:gd name="connsiteX3" fmla="*/ 109220 w 570864"/>
                <a:gd name="connsiteY3" fmla="*/ 0 h 405129"/>
                <a:gd name="connsiteX4" fmla="*/ 570865 w 570864"/>
                <a:gd name="connsiteY4" fmla="*/ 0 h 405129"/>
                <a:gd name="connsiteX5" fmla="*/ 461645 w 570864"/>
                <a:gd name="connsiteY5" fmla="*/ 202565 h 405129"/>
                <a:gd name="connsiteX6" fmla="*/ 570865 w 570864"/>
                <a:gd name="connsiteY6" fmla="*/ 405130 h 405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0864" h="405129">
                  <a:moveTo>
                    <a:pt x="570865" y="405130"/>
                  </a:moveTo>
                  <a:lnTo>
                    <a:pt x="109220" y="405130"/>
                  </a:lnTo>
                  <a:cubicBezTo>
                    <a:pt x="48895" y="405130"/>
                    <a:pt x="0" y="314325"/>
                    <a:pt x="0" y="202565"/>
                  </a:cubicBezTo>
                  <a:cubicBezTo>
                    <a:pt x="0" y="90805"/>
                    <a:pt x="48895" y="0"/>
                    <a:pt x="109220" y="0"/>
                  </a:cubicBezTo>
                  <a:lnTo>
                    <a:pt x="570865" y="0"/>
                  </a:lnTo>
                  <a:cubicBezTo>
                    <a:pt x="510540" y="0"/>
                    <a:pt x="461645" y="90805"/>
                    <a:pt x="461645" y="202565"/>
                  </a:cubicBezTo>
                  <a:cubicBezTo>
                    <a:pt x="461645" y="314325"/>
                    <a:pt x="510540" y="405130"/>
                    <a:pt x="570865" y="405130"/>
                  </a:cubicBez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F902242-1620-4086-8DA3-506E395A7020}"/>
                </a:ext>
              </a:extLst>
            </p:cNvPr>
            <p:cNvSpPr/>
            <p:nvPr/>
          </p:nvSpPr>
          <p:spPr>
            <a:xfrm>
              <a:off x="3018155" y="3453765"/>
              <a:ext cx="218439" cy="405129"/>
            </a:xfrm>
            <a:custGeom>
              <a:avLst/>
              <a:gdLst>
                <a:gd name="connsiteX0" fmla="*/ 218440 w 218439"/>
                <a:gd name="connsiteY0" fmla="*/ 202565 h 405129"/>
                <a:gd name="connsiteX1" fmla="*/ 109220 w 218439"/>
                <a:gd name="connsiteY1" fmla="*/ 405130 h 405129"/>
                <a:gd name="connsiteX2" fmla="*/ 0 w 218439"/>
                <a:gd name="connsiteY2" fmla="*/ 202565 h 405129"/>
                <a:gd name="connsiteX3" fmla="*/ 109220 w 218439"/>
                <a:gd name="connsiteY3" fmla="*/ 0 h 405129"/>
                <a:gd name="connsiteX4" fmla="*/ 218440 w 218439"/>
                <a:gd name="connsiteY4" fmla="*/ 202565 h 405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439" h="405129">
                  <a:moveTo>
                    <a:pt x="218440" y="202565"/>
                  </a:moveTo>
                  <a:cubicBezTo>
                    <a:pt x="218440" y="314438"/>
                    <a:pt x="169541" y="405130"/>
                    <a:pt x="109220" y="405130"/>
                  </a:cubicBezTo>
                  <a:cubicBezTo>
                    <a:pt x="48899" y="405130"/>
                    <a:pt x="0" y="314439"/>
                    <a:pt x="0" y="202565"/>
                  </a:cubicBezTo>
                  <a:cubicBezTo>
                    <a:pt x="0" y="90692"/>
                    <a:pt x="48899" y="0"/>
                    <a:pt x="109220" y="0"/>
                  </a:cubicBezTo>
                  <a:cubicBezTo>
                    <a:pt x="169541" y="0"/>
                    <a:pt x="218440" y="90691"/>
                    <a:pt x="218440" y="202565"/>
                  </a:cubicBezTo>
                  <a:close/>
                </a:path>
              </a:pathLst>
            </a:custGeom>
            <a:solidFill>
              <a:srgbClr val="E6E7E8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A8AEA4A-AE6C-453B-BC14-CA807252A21B}"/>
                </a:ext>
              </a:extLst>
            </p:cNvPr>
            <p:cNvSpPr/>
            <p:nvPr/>
          </p:nvSpPr>
          <p:spPr>
            <a:xfrm>
              <a:off x="3082925" y="3573144"/>
              <a:ext cx="88900" cy="166370"/>
            </a:xfrm>
            <a:custGeom>
              <a:avLst/>
              <a:gdLst>
                <a:gd name="connsiteX0" fmla="*/ 88900 w 88900"/>
                <a:gd name="connsiteY0" fmla="*/ 83185 h 166370"/>
                <a:gd name="connsiteX1" fmla="*/ 44450 w 88900"/>
                <a:gd name="connsiteY1" fmla="*/ 166370 h 166370"/>
                <a:gd name="connsiteX2" fmla="*/ 0 w 88900"/>
                <a:gd name="connsiteY2" fmla="*/ 83185 h 166370"/>
                <a:gd name="connsiteX3" fmla="*/ 44450 w 88900"/>
                <a:gd name="connsiteY3" fmla="*/ 0 h 166370"/>
                <a:gd name="connsiteX4" fmla="*/ 88900 w 88900"/>
                <a:gd name="connsiteY4" fmla="*/ 83185 h 166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00" h="166370">
                  <a:moveTo>
                    <a:pt x="88900" y="83185"/>
                  </a:moveTo>
                  <a:cubicBezTo>
                    <a:pt x="88900" y="129127"/>
                    <a:pt x="68999" y="166370"/>
                    <a:pt x="44450" y="166370"/>
                  </a:cubicBezTo>
                  <a:cubicBezTo>
                    <a:pt x="19901" y="166370"/>
                    <a:pt x="0" y="129127"/>
                    <a:pt x="0" y="83185"/>
                  </a:cubicBezTo>
                  <a:cubicBezTo>
                    <a:pt x="0" y="37243"/>
                    <a:pt x="19901" y="0"/>
                    <a:pt x="44450" y="0"/>
                  </a:cubicBezTo>
                  <a:cubicBezTo>
                    <a:pt x="68999" y="0"/>
                    <a:pt x="88900" y="37243"/>
                    <a:pt x="88900" y="83185"/>
                  </a:cubicBezTo>
                  <a:close/>
                </a:path>
              </a:pathLst>
            </a:custGeom>
            <a:solidFill>
              <a:srgbClr val="C5C7C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F8C4009-9272-4DB7-9FC7-5BF1F0B380C6}"/>
                </a:ext>
              </a:extLst>
            </p:cNvPr>
            <p:cNvSpPr/>
            <p:nvPr/>
          </p:nvSpPr>
          <p:spPr>
            <a:xfrm>
              <a:off x="2556510" y="3656329"/>
              <a:ext cx="461644" cy="415925"/>
            </a:xfrm>
            <a:custGeom>
              <a:avLst/>
              <a:gdLst>
                <a:gd name="connsiteX0" fmla="*/ 0 w 461644"/>
                <a:gd name="connsiteY0" fmla="*/ 0 h 415925"/>
                <a:gd name="connsiteX1" fmla="*/ 461645 w 461644"/>
                <a:gd name="connsiteY1" fmla="*/ 0 h 415925"/>
                <a:gd name="connsiteX2" fmla="*/ 461645 w 461644"/>
                <a:gd name="connsiteY2" fmla="*/ 415925 h 415925"/>
                <a:gd name="connsiteX3" fmla="*/ 0 w 461644"/>
                <a:gd name="connsiteY3" fmla="*/ 415925 h 41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1644" h="415925">
                  <a:moveTo>
                    <a:pt x="0" y="0"/>
                  </a:moveTo>
                  <a:lnTo>
                    <a:pt x="461645" y="0"/>
                  </a:lnTo>
                  <a:lnTo>
                    <a:pt x="461645" y="415925"/>
                  </a:lnTo>
                  <a:lnTo>
                    <a:pt x="0" y="41592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4C7CEF8-B995-4B12-B655-1C230CC441E6}"/>
                </a:ext>
              </a:extLst>
            </p:cNvPr>
            <p:cNvSpPr/>
            <p:nvPr/>
          </p:nvSpPr>
          <p:spPr>
            <a:xfrm>
              <a:off x="3100704" y="3586479"/>
              <a:ext cx="187325" cy="140335"/>
            </a:xfrm>
            <a:custGeom>
              <a:avLst/>
              <a:gdLst>
                <a:gd name="connsiteX0" fmla="*/ 55245 w 187325"/>
                <a:gd name="connsiteY0" fmla="*/ 140335 h 140335"/>
                <a:gd name="connsiteX1" fmla="*/ 187325 w 187325"/>
                <a:gd name="connsiteY1" fmla="*/ 140335 h 140335"/>
                <a:gd name="connsiteX2" fmla="*/ 187325 w 187325"/>
                <a:gd name="connsiteY2" fmla="*/ 0 h 140335"/>
                <a:gd name="connsiteX3" fmla="*/ 55245 w 187325"/>
                <a:gd name="connsiteY3" fmla="*/ 0 h 140335"/>
                <a:gd name="connsiteX4" fmla="*/ 0 w 187325"/>
                <a:gd name="connsiteY4" fmla="*/ 55245 h 140335"/>
                <a:gd name="connsiteX5" fmla="*/ 0 w 187325"/>
                <a:gd name="connsiteY5" fmla="*/ 85090 h 140335"/>
                <a:gd name="connsiteX6" fmla="*/ 55245 w 187325"/>
                <a:gd name="connsiteY6" fmla="*/ 140335 h 14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325" h="140335">
                  <a:moveTo>
                    <a:pt x="55245" y="140335"/>
                  </a:moveTo>
                  <a:lnTo>
                    <a:pt x="187325" y="140335"/>
                  </a:lnTo>
                  <a:lnTo>
                    <a:pt x="187325" y="0"/>
                  </a:lnTo>
                  <a:lnTo>
                    <a:pt x="55245" y="0"/>
                  </a:lnTo>
                  <a:cubicBezTo>
                    <a:pt x="24765" y="0"/>
                    <a:pt x="0" y="24765"/>
                    <a:pt x="0" y="55245"/>
                  </a:cubicBezTo>
                  <a:lnTo>
                    <a:pt x="0" y="85090"/>
                  </a:lnTo>
                  <a:cubicBezTo>
                    <a:pt x="0" y="115570"/>
                    <a:pt x="24765" y="140335"/>
                    <a:pt x="55245" y="140335"/>
                  </a:cubicBezTo>
                  <a:close/>
                </a:path>
              </a:pathLst>
            </a:custGeom>
            <a:solidFill>
              <a:srgbClr val="EEEFE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07FBAD2-772C-4DCB-B0DB-2B3D55F974C2}"/>
                </a:ext>
              </a:extLst>
            </p:cNvPr>
            <p:cNvSpPr/>
            <p:nvPr/>
          </p:nvSpPr>
          <p:spPr>
            <a:xfrm>
              <a:off x="3122929" y="3632200"/>
              <a:ext cx="21590" cy="48259"/>
            </a:xfrm>
            <a:custGeom>
              <a:avLst/>
              <a:gdLst>
                <a:gd name="connsiteX0" fmla="*/ 21590 w 21590"/>
                <a:gd name="connsiteY0" fmla="*/ 24130 h 48259"/>
                <a:gd name="connsiteX1" fmla="*/ 10795 w 21590"/>
                <a:gd name="connsiteY1" fmla="*/ 48260 h 48259"/>
                <a:gd name="connsiteX2" fmla="*/ 0 w 21590"/>
                <a:gd name="connsiteY2" fmla="*/ 24130 h 48259"/>
                <a:gd name="connsiteX3" fmla="*/ 10795 w 21590"/>
                <a:gd name="connsiteY3" fmla="*/ 0 h 48259"/>
                <a:gd name="connsiteX4" fmla="*/ 21590 w 21590"/>
                <a:gd name="connsiteY4" fmla="*/ 24130 h 48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90" h="48259">
                  <a:moveTo>
                    <a:pt x="21590" y="24130"/>
                  </a:moveTo>
                  <a:cubicBezTo>
                    <a:pt x="21590" y="37465"/>
                    <a:pt x="16510" y="48260"/>
                    <a:pt x="10795" y="48260"/>
                  </a:cubicBezTo>
                  <a:cubicBezTo>
                    <a:pt x="5080" y="48260"/>
                    <a:pt x="0" y="37465"/>
                    <a:pt x="0" y="24130"/>
                  </a:cubicBezTo>
                  <a:cubicBezTo>
                    <a:pt x="0" y="10795"/>
                    <a:pt x="5080" y="0"/>
                    <a:pt x="10795" y="0"/>
                  </a:cubicBezTo>
                  <a:cubicBezTo>
                    <a:pt x="16510" y="0"/>
                    <a:pt x="21590" y="10795"/>
                    <a:pt x="21590" y="24130"/>
                  </a:cubicBezTo>
                  <a:close/>
                </a:path>
              </a:pathLst>
            </a:custGeom>
            <a:solidFill>
              <a:srgbClr val="C5C7C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5A01374-839D-4B7F-B711-2835BBBC1B92}"/>
                </a:ext>
              </a:extLst>
            </p:cNvPr>
            <p:cNvSpPr/>
            <p:nvPr/>
          </p:nvSpPr>
          <p:spPr>
            <a:xfrm>
              <a:off x="3288029" y="3542665"/>
              <a:ext cx="19685" cy="227964"/>
            </a:xfrm>
            <a:custGeom>
              <a:avLst/>
              <a:gdLst>
                <a:gd name="connsiteX0" fmla="*/ 0 w 19685"/>
                <a:gd name="connsiteY0" fmla="*/ 0 h 227964"/>
                <a:gd name="connsiteX1" fmla="*/ 19685 w 19685"/>
                <a:gd name="connsiteY1" fmla="*/ 0 h 227964"/>
                <a:gd name="connsiteX2" fmla="*/ 19685 w 19685"/>
                <a:gd name="connsiteY2" fmla="*/ 227965 h 227964"/>
                <a:gd name="connsiteX3" fmla="*/ 0 w 19685"/>
                <a:gd name="connsiteY3" fmla="*/ 227965 h 227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85" h="227964">
                  <a:moveTo>
                    <a:pt x="0" y="0"/>
                  </a:moveTo>
                  <a:lnTo>
                    <a:pt x="19685" y="0"/>
                  </a:lnTo>
                  <a:lnTo>
                    <a:pt x="19685" y="227965"/>
                  </a:lnTo>
                  <a:lnTo>
                    <a:pt x="0" y="227965"/>
                  </a:lnTo>
                  <a:close/>
                </a:path>
              </a:pathLst>
            </a:custGeom>
            <a:solidFill>
              <a:srgbClr val="EEEFE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3448368" y="2863214"/>
            <a:ext cx="1969770" cy="1656080"/>
            <a:chOff x="3859529" y="2863214"/>
            <a:chExt cx="1969770" cy="1656080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grpSp>
          <p:nvGrpSpPr>
            <p:cNvPr id="48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4128770" y="3087370"/>
              <a:ext cx="274954" cy="382904"/>
              <a:chOff x="4128770" y="3087370"/>
              <a:chExt cx="274954" cy="382904"/>
            </a:xfrm>
            <a:solidFill>
              <a:schemeClr val="accent1"/>
            </a:solidFill>
          </p:grpSpPr>
          <p:grpSp>
            <p:nvGrpSpPr>
              <p:cNvPr id="49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4128770" y="3087370"/>
                <a:ext cx="274954" cy="382904"/>
                <a:chOff x="4128770" y="3087370"/>
                <a:chExt cx="274954" cy="382904"/>
              </a:xfrm>
              <a:solidFill>
                <a:schemeClr val="accent1"/>
              </a:solidFill>
            </p:grpSpPr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C31DCCF7-6FB3-4393-9D64-F324B8C47DED}"/>
                    </a:ext>
                  </a:extLst>
                </p:cNvPr>
                <p:cNvSpPr/>
                <p:nvPr/>
              </p:nvSpPr>
              <p:spPr>
                <a:xfrm>
                  <a:off x="4128770" y="3221354"/>
                  <a:ext cx="98425" cy="86360"/>
                </a:xfrm>
                <a:custGeom>
                  <a:avLst/>
                  <a:gdLst>
                    <a:gd name="connsiteX0" fmla="*/ 98425 w 98425"/>
                    <a:gd name="connsiteY0" fmla="*/ 0 h 86360"/>
                    <a:gd name="connsiteX1" fmla="*/ 62230 w 98425"/>
                    <a:gd name="connsiteY1" fmla="*/ 29210 h 86360"/>
                    <a:gd name="connsiteX2" fmla="*/ 62230 w 98425"/>
                    <a:gd name="connsiteY2" fmla="*/ 86360 h 86360"/>
                    <a:gd name="connsiteX3" fmla="*/ 0 w 98425"/>
                    <a:gd name="connsiteY3" fmla="*/ 86360 h 86360"/>
                    <a:gd name="connsiteX4" fmla="*/ 0 w 98425"/>
                    <a:gd name="connsiteY4" fmla="*/ 29210 h 86360"/>
                    <a:gd name="connsiteX5" fmla="*/ 36195 w 98425"/>
                    <a:gd name="connsiteY5" fmla="*/ 0 h 86360"/>
                    <a:gd name="connsiteX6" fmla="*/ 98425 w 98425"/>
                    <a:gd name="connsiteY6" fmla="*/ 0 h 86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425" h="86360">
                      <a:moveTo>
                        <a:pt x="98425" y="0"/>
                      </a:moveTo>
                      <a:cubicBezTo>
                        <a:pt x="78105" y="0"/>
                        <a:pt x="62230" y="13335"/>
                        <a:pt x="62230" y="29210"/>
                      </a:cubicBezTo>
                      <a:lnTo>
                        <a:pt x="62230" y="86360"/>
                      </a:lnTo>
                      <a:lnTo>
                        <a:pt x="0" y="86360"/>
                      </a:lnTo>
                      <a:lnTo>
                        <a:pt x="0" y="29210"/>
                      </a:lnTo>
                      <a:cubicBezTo>
                        <a:pt x="0" y="13335"/>
                        <a:pt x="16510" y="0"/>
                        <a:pt x="36195" y="0"/>
                      </a:cubicBezTo>
                      <a:lnTo>
                        <a:pt x="98425" y="0"/>
                      </a:lnTo>
                      <a:close/>
                    </a:path>
                  </a:pathLst>
                </a:custGeom>
                <a:solidFill>
                  <a:srgbClr val="DBECF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EFC65AE5-C103-4766-A2B3-6D3AD11377EA}"/>
                    </a:ext>
                  </a:extLst>
                </p:cNvPr>
                <p:cNvSpPr/>
                <p:nvPr/>
              </p:nvSpPr>
              <p:spPr>
                <a:xfrm>
                  <a:off x="4191000" y="3220720"/>
                  <a:ext cx="212725" cy="249554"/>
                </a:xfrm>
                <a:custGeom>
                  <a:avLst/>
                  <a:gdLst>
                    <a:gd name="connsiteX0" fmla="*/ 212725 w 212725"/>
                    <a:gd name="connsiteY0" fmla="*/ 29210 h 249554"/>
                    <a:gd name="connsiteX1" fmla="*/ 212725 w 212725"/>
                    <a:gd name="connsiteY1" fmla="*/ 220345 h 249554"/>
                    <a:gd name="connsiteX2" fmla="*/ 176530 w 212725"/>
                    <a:gd name="connsiteY2" fmla="*/ 249555 h 249554"/>
                    <a:gd name="connsiteX3" fmla="*/ 36195 w 212725"/>
                    <a:gd name="connsiteY3" fmla="*/ 249555 h 249554"/>
                    <a:gd name="connsiteX4" fmla="*/ 0 w 212725"/>
                    <a:gd name="connsiteY4" fmla="*/ 220345 h 249554"/>
                    <a:gd name="connsiteX5" fmla="*/ 0 w 212725"/>
                    <a:gd name="connsiteY5" fmla="*/ 29210 h 249554"/>
                    <a:gd name="connsiteX6" fmla="*/ 36195 w 212725"/>
                    <a:gd name="connsiteY6" fmla="*/ 0 h 249554"/>
                    <a:gd name="connsiteX7" fmla="*/ 176530 w 212725"/>
                    <a:gd name="connsiteY7" fmla="*/ 0 h 249554"/>
                    <a:gd name="connsiteX8" fmla="*/ 212725 w 212725"/>
                    <a:gd name="connsiteY8" fmla="*/ 29210 h 249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725" h="249554">
                      <a:moveTo>
                        <a:pt x="212725" y="29210"/>
                      </a:moveTo>
                      <a:lnTo>
                        <a:pt x="212725" y="220345"/>
                      </a:lnTo>
                      <a:cubicBezTo>
                        <a:pt x="212725" y="236220"/>
                        <a:pt x="196215" y="249555"/>
                        <a:pt x="176530" y="249555"/>
                      </a:cubicBezTo>
                      <a:lnTo>
                        <a:pt x="36195" y="249555"/>
                      </a:lnTo>
                      <a:cubicBezTo>
                        <a:pt x="15875" y="249555"/>
                        <a:pt x="0" y="236855"/>
                        <a:pt x="0" y="220345"/>
                      </a:cubicBezTo>
                      <a:lnTo>
                        <a:pt x="0" y="29210"/>
                      </a:lnTo>
                      <a:cubicBezTo>
                        <a:pt x="0" y="13335"/>
                        <a:pt x="16510" y="0"/>
                        <a:pt x="36195" y="0"/>
                      </a:cubicBezTo>
                      <a:lnTo>
                        <a:pt x="176530" y="0"/>
                      </a:lnTo>
                      <a:cubicBezTo>
                        <a:pt x="196215" y="635"/>
                        <a:pt x="212725" y="13335"/>
                        <a:pt x="212725" y="29210"/>
                      </a:cubicBezTo>
                      <a:close/>
                    </a:path>
                  </a:pathLst>
                </a:custGeom>
                <a:solidFill>
                  <a:srgbClr val="D1E8F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52" name="Graphic 3">
                  <a:extLst>
                    <a:ext uri="{FF2B5EF4-FFF2-40B4-BE49-F238E27FC236}">
                      <a16:creationId xmlns:a16="http://schemas.microsoft.com/office/drawing/2014/main" id="{F37FC437-86EE-4564-85EF-396232652539}"/>
                    </a:ext>
                  </a:extLst>
                </p:cNvPr>
                <p:cNvGrpSpPr/>
                <p:nvPr/>
              </p:nvGrpSpPr>
              <p:grpSpPr>
                <a:xfrm>
                  <a:off x="4201160" y="3087370"/>
                  <a:ext cx="188594" cy="133984"/>
                  <a:chOff x="4201160" y="3087370"/>
                  <a:chExt cx="188594" cy="133984"/>
                </a:xfrm>
                <a:solidFill>
                  <a:schemeClr val="accent1"/>
                </a:solidFill>
              </p:grpSpPr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72DBDB5C-D107-46B7-B9E2-977EC808AEA0}"/>
                      </a:ext>
                    </a:extLst>
                  </p:cNvPr>
                  <p:cNvSpPr/>
                  <p:nvPr/>
                </p:nvSpPr>
                <p:spPr>
                  <a:xfrm>
                    <a:off x="4201160" y="3180715"/>
                    <a:ext cx="125729" cy="40639"/>
                  </a:xfrm>
                  <a:custGeom>
                    <a:avLst/>
                    <a:gdLst>
                      <a:gd name="connsiteX0" fmla="*/ 0 w 125729"/>
                      <a:gd name="connsiteY0" fmla="*/ 0 h 40639"/>
                      <a:gd name="connsiteX1" fmla="*/ 125730 w 125729"/>
                      <a:gd name="connsiteY1" fmla="*/ 0 h 40639"/>
                      <a:gd name="connsiteX2" fmla="*/ 125730 w 125729"/>
                      <a:gd name="connsiteY2" fmla="*/ 40640 h 40639"/>
                      <a:gd name="connsiteX3" fmla="*/ 0 w 125729"/>
                      <a:gd name="connsiteY3" fmla="*/ 40640 h 40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5729" h="40639">
                        <a:moveTo>
                          <a:pt x="0" y="0"/>
                        </a:moveTo>
                        <a:lnTo>
                          <a:pt x="125730" y="0"/>
                        </a:lnTo>
                        <a:lnTo>
                          <a:pt x="125730" y="40640"/>
                        </a:lnTo>
                        <a:lnTo>
                          <a:pt x="0" y="40640"/>
                        </a:lnTo>
                        <a:close/>
                      </a:path>
                    </a:pathLst>
                  </a:custGeom>
                  <a:solidFill>
                    <a:srgbClr val="EEEFE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54" name="Graphic 3">
                    <a:extLst>
                      <a:ext uri="{FF2B5EF4-FFF2-40B4-BE49-F238E27FC236}">
                        <a16:creationId xmlns:a16="http://schemas.microsoft.com/office/drawing/2014/main" id="{F37FC437-86EE-4564-85EF-396232652539}"/>
                      </a:ext>
                    </a:extLst>
                  </p:cNvPr>
                  <p:cNvGrpSpPr/>
                  <p:nvPr/>
                </p:nvGrpSpPr>
                <p:grpSpPr>
                  <a:xfrm>
                    <a:off x="4215129" y="3087370"/>
                    <a:ext cx="174625" cy="93344"/>
                    <a:chOff x="4215129" y="3087370"/>
                    <a:chExt cx="174625" cy="93344"/>
                  </a:xfrm>
                  <a:solidFill>
                    <a:schemeClr val="accent1"/>
                  </a:solidFill>
                </p:grpSpPr>
                <p:sp>
                  <p:nvSpPr>
                    <p:cNvPr id="55" name="Freeform: Shape 54">
                      <a:extLst>
                        <a:ext uri="{FF2B5EF4-FFF2-40B4-BE49-F238E27FC236}">
                          <a16:creationId xmlns:a16="http://schemas.microsoft.com/office/drawing/2014/main" id="{E3234117-CC75-4DD0-8408-6BAAB5F2DF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15129" y="3087370"/>
                      <a:ext cx="96520" cy="18414"/>
                    </a:xfrm>
                    <a:custGeom>
                      <a:avLst/>
                      <a:gdLst>
                        <a:gd name="connsiteX0" fmla="*/ 73025 w 96520"/>
                        <a:gd name="connsiteY0" fmla="*/ 0 h 18414"/>
                        <a:gd name="connsiteX1" fmla="*/ 23495 w 96520"/>
                        <a:gd name="connsiteY1" fmla="*/ 0 h 18414"/>
                        <a:gd name="connsiteX2" fmla="*/ 0 w 96520"/>
                        <a:gd name="connsiteY2" fmla="*/ 18415 h 18414"/>
                        <a:gd name="connsiteX3" fmla="*/ 0 w 96520"/>
                        <a:gd name="connsiteY3" fmla="*/ 18415 h 18414"/>
                        <a:gd name="connsiteX4" fmla="*/ 96520 w 96520"/>
                        <a:gd name="connsiteY4" fmla="*/ 18415 h 18414"/>
                        <a:gd name="connsiteX5" fmla="*/ 96520 w 96520"/>
                        <a:gd name="connsiteY5" fmla="*/ 18415 h 18414"/>
                        <a:gd name="connsiteX6" fmla="*/ 73025 w 96520"/>
                        <a:gd name="connsiteY6" fmla="*/ 0 h 184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96520" h="18414">
                          <a:moveTo>
                            <a:pt x="73025" y="0"/>
                          </a:moveTo>
                          <a:lnTo>
                            <a:pt x="23495" y="0"/>
                          </a:lnTo>
                          <a:cubicBezTo>
                            <a:pt x="10795" y="0"/>
                            <a:pt x="0" y="8255"/>
                            <a:pt x="0" y="18415"/>
                          </a:cubicBezTo>
                          <a:lnTo>
                            <a:pt x="0" y="18415"/>
                          </a:lnTo>
                          <a:lnTo>
                            <a:pt x="96520" y="18415"/>
                          </a:lnTo>
                          <a:lnTo>
                            <a:pt x="96520" y="18415"/>
                          </a:lnTo>
                          <a:cubicBezTo>
                            <a:pt x="96520" y="8255"/>
                            <a:pt x="86360" y="0"/>
                            <a:pt x="73025" y="0"/>
                          </a:cubicBezTo>
                          <a:close/>
                        </a:path>
                      </a:pathLst>
                    </a:custGeom>
                    <a:solidFill>
                      <a:srgbClr val="F5F5F6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Freeform: Shape 55">
                      <a:extLst>
                        <a:ext uri="{FF2B5EF4-FFF2-40B4-BE49-F238E27FC236}">
                          <a16:creationId xmlns:a16="http://schemas.microsoft.com/office/drawing/2014/main" id="{EF582DC5-B77B-4BDF-97AB-5B7D69DFCC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6725" y="3098164"/>
                      <a:ext cx="113029" cy="29210"/>
                    </a:xfrm>
                    <a:custGeom>
                      <a:avLst/>
                      <a:gdLst>
                        <a:gd name="connsiteX0" fmla="*/ 101600 w 113029"/>
                        <a:gd name="connsiteY0" fmla="*/ 29210 h 29210"/>
                        <a:gd name="connsiteX1" fmla="*/ 95885 w 113029"/>
                        <a:gd name="connsiteY1" fmla="*/ 24765 h 29210"/>
                        <a:gd name="connsiteX2" fmla="*/ 60325 w 113029"/>
                        <a:gd name="connsiteY2" fmla="*/ 12700 h 29210"/>
                        <a:gd name="connsiteX3" fmla="*/ 0 w 113029"/>
                        <a:gd name="connsiteY3" fmla="*/ 12700 h 29210"/>
                        <a:gd name="connsiteX4" fmla="*/ 0 w 113029"/>
                        <a:gd name="connsiteY4" fmla="*/ 0 h 29210"/>
                        <a:gd name="connsiteX5" fmla="*/ 60325 w 113029"/>
                        <a:gd name="connsiteY5" fmla="*/ 0 h 29210"/>
                        <a:gd name="connsiteX6" fmla="*/ 107315 w 113029"/>
                        <a:gd name="connsiteY6" fmla="*/ 15240 h 29210"/>
                        <a:gd name="connsiteX7" fmla="*/ 113030 w 113029"/>
                        <a:gd name="connsiteY7" fmla="*/ 19685 h 29210"/>
                        <a:gd name="connsiteX8" fmla="*/ 101600 w 113029"/>
                        <a:gd name="connsiteY8" fmla="*/ 29210 h 29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3029" h="29210">
                          <a:moveTo>
                            <a:pt x="101600" y="29210"/>
                          </a:moveTo>
                          <a:lnTo>
                            <a:pt x="95885" y="24765"/>
                          </a:lnTo>
                          <a:cubicBezTo>
                            <a:pt x="86360" y="17145"/>
                            <a:pt x="73660" y="12700"/>
                            <a:pt x="60325" y="12700"/>
                          </a:cubicBezTo>
                          <a:lnTo>
                            <a:pt x="0" y="12700"/>
                          </a:lnTo>
                          <a:lnTo>
                            <a:pt x="0" y="0"/>
                          </a:lnTo>
                          <a:lnTo>
                            <a:pt x="60325" y="0"/>
                          </a:lnTo>
                          <a:cubicBezTo>
                            <a:pt x="78105" y="0"/>
                            <a:pt x="94615" y="5715"/>
                            <a:pt x="107315" y="15240"/>
                          </a:cubicBezTo>
                          <a:lnTo>
                            <a:pt x="113030" y="19685"/>
                          </a:lnTo>
                          <a:lnTo>
                            <a:pt x="101600" y="29210"/>
                          </a:lnTo>
                          <a:close/>
                        </a:path>
                      </a:pathLst>
                    </a:custGeom>
                    <a:solidFill>
                      <a:srgbClr val="F5F5F6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Freeform: Shape 56">
                      <a:extLst>
                        <a:ext uri="{FF2B5EF4-FFF2-40B4-BE49-F238E27FC236}">
                          <a16:creationId xmlns:a16="http://schemas.microsoft.com/office/drawing/2014/main" id="{6848F44A-3FAA-4164-8382-F5B27B7652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15765" y="3151505"/>
                      <a:ext cx="95885" cy="29210"/>
                    </a:xfrm>
                    <a:custGeom>
                      <a:avLst/>
                      <a:gdLst>
                        <a:gd name="connsiteX0" fmla="*/ 0 w 95885"/>
                        <a:gd name="connsiteY0" fmla="*/ 0 h 29210"/>
                        <a:gd name="connsiteX1" fmla="*/ 95885 w 95885"/>
                        <a:gd name="connsiteY1" fmla="*/ 0 h 29210"/>
                        <a:gd name="connsiteX2" fmla="*/ 95885 w 95885"/>
                        <a:gd name="connsiteY2" fmla="*/ 29210 h 29210"/>
                        <a:gd name="connsiteX3" fmla="*/ 0 w 95885"/>
                        <a:gd name="connsiteY3" fmla="*/ 29210 h 292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885" h="29210">
                          <a:moveTo>
                            <a:pt x="0" y="0"/>
                          </a:moveTo>
                          <a:lnTo>
                            <a:pt x="95885" y="0"/>
                          </a:lnTo>
                          <a:lnTo>
                            <a:pt x="95885" y="29210"/>
                          </a:lnTo>
                          <a:lnTo>
                            <a:pt x="0" y="29210"/>
                          </a:lnTo>
                          <a:close/>
                        </a:path>
                      </a:pathLst>
                    </a:custGeom>
                    <a:solidFill>
                      <a:srgbClr val="E6E7E8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Freeform: Shape 57">
                      <a:extLst>
                        <a:ext uri="{FF2B5EF4-FFF2-40B4-BE49-F238E27FC236}">
                          <a16:creationId xmlns:a16="http://schemas.microsoft.com/office/drawing/2014/main" id="{CC29C47B-F62F-4279-8195-D7F0012F76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9420" y="3108960"/>
                      <a:ext cx="27304" cy="42544"/>
                    </a:xfrm>
                    <a:custGeom>
                      <a:avLst/>
                      <a:gdLst>
                        <a:gd name="connsiteX0" fmla="*/ 0 w 27304"/>
                        <a:gd name="connsiteY0" fmla="*/ 0 h 42544"/>
                        <a:gd name="connsiteX1" fmla="*/ 27305 w 27304"/>
                        <a:gd name="connsiteY1" fmla="*/ 0 h 42544"/>
                        <a:gd name="connsiteX2" fmla="*/ 27305 w 27304"/>
                        <a:gd name="connsiteY2" fmla="*/ 42545 h 42544"/>
                        <a:gd name="connsiteX3" fmla="*/ 0 w 27304"/>
                        <a:gd name="connsiteY3" fmla="*/ 42545 h 425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7304" h="42544">
                          <a:moveTo>
                            <a:pt x="0" y="0"/>
                          </a:moveTo>
                          <a:lnTo>
                            <a:pt x="27305" y="0"/>
                          </a:lnTo>
                          <a:lnTo>
                            <a:pt x="27305" y="42545"/>
                          </a:lnTo>
                          <a:lnTo>
                            <a:pt x="0" y="42545"/>
                          </a:lnTo>
                          <a:close/>
                        </a:path>
                      </a:pathLst>
                    </a:custGeom>
                    <a:solidFill>
                      <a:srgbClr val="C4C5C7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9" name="Freeform: Shape 58">
                      <a:extLst>
                        <a:ext uri="{FF2B5EF4-FFF2-40B4-BE49-F238E27FC236}">
                          <a16:creationId xmlns:a16="http://schemas.microsoft.com/office/drawing/2014/main" id="{43BF2A69-854F-48BC-8479-94A3404034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15765" y="3105785"/>
                      <a:ext cx="95885" cy="13335"/>
                    </a:xfrm>
                    <a:custGeom>
                      <a:avLst/>
                      <a:gdLst>
                        <a:gd name="connsiteX0" fmla="*/ 0 w 95885"/>
                        <a:gd name="connsiteY0" fmla="*/ 0 h 13335"/>
                        <a:gd name="connsiteX1" fmla="*/ 95885 w 95885"/>
                        <a:gd name="connsiteY1" fmla="*/ 0 h 13335"/>
                        <a:gd name="connsiteX2" fmla="*/ 95885 w 95885"/>
                        <a:gd name="connsiteY2" fmla="*/ 13335 h 13335"/>
                        <a:gd name="connsiteX3" fmla="*/ 0 w 95885"/>
                        <a:gd name="connsiteY3" fmla="*/ 13335 h 133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885" h="13335">
                          <a:moveTo>
                            <a:pt x="0" y="0"/>
                          </a:moveTo>
                          <a:lnTo>
                            <a:pt x="95885" y="0"/>
                          </a:lnTo>
                          <a:lnTo>
                            <a:pt x="95885" y="13335"/>
                          </a:lnTo>
                          <a:lnTo>
                            <a:pt x="0" y="13335"/>
                          </a:lnTo>
                          <a:close/>
                        </a:path>
                      </a:pathLst>
                    </a:custGeom>
                    <a:solidFill>
                      <a:srgbClr val="E6E7E8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30267B47-386E-4DCD-850A-44209FE3360F}"/>
                  </a:ext>
                </a:extLst>
              </p:cNvPr>
              <p:cNvSpPr/>
              <p:nvPr/>
            </p:nvSpPr>
            <p:spPr>
              <a:xfrm>
                <a:off x="4128770" y="3307079"/>
                <a:ext cx="98425" cy="163195"/>
              </a:xfrm>
              <a:custGeom>
                <a:avLst/>
                <a:gdLst>
                  <a:gd name="connsiteX0" fmla="*/ 98425 w 98425"/>
                  <a:gd name="connsiteY0" fmla="*/ 163195 h 163195"/>
                  <a:gd name="connsiteX1" fmla="*/ 36195 w 98425"/>
                  <a:gd name="connsiteY1" fmla="*/ 163195 h 163195"/>
                  <a:gd name="connsiteX2" fmla="*/ 0 w 98425"/>
                  <a:gd name="connsiteY2" fmla="*/ 133985 h 163195"/>
                  <a:gd name="connsiteX3" fmla="*/ 0 w 98425"/>
                  <a:gd name="connsiteY3" fmla="*/ 0 h 163195"/>
                  <a:gd name="connsiteX4" fmla="*/ 62230 w 98425"/>
                  <a:gd name="connsiteY4" fmla="*/ 0 h 163195"/>
                  <a:gd name="connsiteX5" fmla="*/ 62230 w 98425"/>
                  <a:gd name="connsiteY5" fmla="*/ 133985 h 163195"/>
                  <a:gd name="connsiteX6" fmla="*/ 98425 w 98425"/>
                  <a:gd name="connsiteY6" fmla="*/ 163195 h 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425" h="163195">
                    <a:moveTo>
                      <a:pt x="98425" y="163195"/>
                    </a:moveTo>
                    <a:lnTo>
                      <a:pt x="36195" y="163195"/>
                    </a:lnTo>
                    <a:cubicBezTo>
                      <a:pt x="15875" y="163195"/>
                      <a:pt x="0" y="150495"/>
                      <a:pt x="0" y="133985"/>
                    </a:cubicBezTo>
                    <a:lnTo>
                      <a:pt x="0" y="0"/>
                    </a:lnTo>
                    <a:lnTo>
                      <a:pt x="62230" y="0"/>
                    </a:lnTo>
                    <a:lnTo>
                      <a:pt x="62230" y="133985"/>
                    </a:lnTo>
                    <a:cubicBezTo>
                      <a:pt x="62230" y="150495"/>
                      <a:pt x="78740" y="163195"/>
                      <a:pt x="98425" y="163195"/>
                    </a:cubicBezTo>
                    <a:close/>
                  </a:path>
                </a:pathLst>
              </a:custGeom>
              <a:solidFill>
                <a:srgbClr val="F9B498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48B727A-3EA5-43CF-97A6-993BEBF7735D}"/>
                  </a:ext>
                </a:extLst>
              </p:cNvPr>
              <p:cNvSpPr/>
              <p:nvPr/>
            </p:nvSpPr>
            <p:spPr>
              <a:xfrm>
                <a:off x="4191000" y="3307079"/>
                <a:ext cx="212725" cy="163195"/>
              </a:xfrm>
              <a:custGeom>
                <a:avLst/>
                <a:gdLst>
                  <a:gd name="connsiteX0" fmla="*/ 212725 w 212725"/>
                  <a:gd name="connsiteY0" fmla="*/ 0 h 163195"/>
                  <a:gd name="connsiteX1" fmla="*/ 212725 w 212725"/>
                  <a:gd name="connsiteY1" fmla="*/ 133985 h 163195"/>
                  <a:gd name="connsiteX2" fmla="*/ 176530 w 212725"/>
                  <a:gd name="connsiteY2" fmla="*/ 163195 h 163195"/>
                  <a:gd name="connsiteX3" fmla="*/ 36195 w 212725"/>
                  <a:gd name="connsiteY3" fmla="*/ 163195 h 163195"/>
                  <a:gd name="connsiteX4" fmla="*/ 0 w 212725"/>
                  <a:gd name="connsiteY4" fmla="*/ 133985 h 163195"/>
                  <a:gd name="connsiteX5" fmla="*/ 0 w 212725"/>
                  <a:gd name="connsiteY5" fmla="*/ 0 h 163195"/>
                  <a:gd name="connsiteX6" fmla="*/ 212725 w 212725"/>
                  <a:gd name="connsiteY6" fmla="*/ 0 h 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2725" h="163195">
                    <a:moveTo>
                      <a:pt x="212725" y="0"/>
                    </a:moveTo>
                    <a:lnTo>
                      <a:pt x="212725" y="133985"/>
                    </a:lnTo>
                    <a:cubicBezTo>
                      <a:pt x="212725" y="149860"/>
                      <a:pt x="196215" y="163195"/>
                      <a:pt x="176530" y="163195"/>
                    </a:cubicBezTo>
                    <a:lnTo>
                      <a:pt x="36195" y="163195"/>
                    </a:lnTo>
                    <a:cubicBezTo>
                      <a:pt x="15875" y="163195"/>
                      <a:pt x="0" y="150495"/>
                      <a:pt x="0" y="133985"/>
                    </a:cubicBezTo>
                    <a:lnTo>
                      <a:pt x="0" y="0"/>
                    </a:lnTo>
                    <a:lnTo>
                      <a:pt x="212725" y="0"/>
                    </a:lnTo>
                    <a:close/>
                  </a:path>
                </a:pathLst>
              </a:custGeom>
              <a:solidFill>
                <a:srgbClr val="F6977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2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3859529" y="2863214"/>
              <a:ext cx="1969770" cy="1656080"/>
              <a:chOff x="3859529" y="2863214"/>
              <a:chExt cx="1969770" cy="1656080"/>
            </a:xfrm>
            <a:solidFill>
              <a:schemeClr val="accent1"/>
            </a:solidFill>
          </p:grpSpPr>
          <p:grpSp>
            <p:nvGrpSpPr>
              <p:cNvPr id="63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3859529" y="3470909"/>
                <a:ext cx="1969770" cy="1048385"/>
                <a:chOff x="3859529" y="3470909"/>
                <a:chExt cx="1969770" cy="1048385"/>
              </a:xfrm>
              <a:solidFill>
                <a:schemeClr val="accent1"/>
              </a:solidFill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89316F56-95BE-4207-A4D7-0911BF683B97}"/>
                    </a:ext>
                  </a:extLst>
                </p:cNvPr>
                <p:cNvSpPr/>
                <p:nvPr/>
              </p:nvSpPr>
              <p:spPr>
                <a:xfrm>
                  <a:off x="4711700" y="3858259"/>
                  <a:ext cx="220979" cy="572135"/>
                </a:xfrm>
                <a:custGeom>
                  <a:avLst/>
                  <a:gdLst>
                    <a:gd name="connsiteX0" fmla="*/ 140335 w 220979"/>
                    <a:gd name="connsiteY0" fmla="*/ 572135 h 572135"/>
                    <a:gd name="connsiteX1" fmla="*/ 80645 w 220979"/>
                    <a:gd name="connsiteY1" fmla="*/ 572135 h 572135"/>
                    <a:gd name="connsiteX2" fmla="*/ 0 w 220979"/>
                    <a:gd name="connsiteY2" fmla="*/ 491490 h 572135"/>
                    <a:gd name="connsiteX3" fmla="*/ 0 w 220979"/>
                    <a:gd name="connsiteY3" fmla="*/ 0 h 572135"/>
                    <a:gd name="connsiteX4" fmla="*/ 220980 w 220979"/>
                    <a:gd name="connsiteY4" fmla="*/ 0 h 572135"/>
                    <a:gd name="connsiteX5" fmla="*/ 220980 w 220979"/>
                    <a:gd name="connsiteY5" fmla="*/ 491490 h 572135"/>
                    <a:gd name="connsiteX6" fmla="*/ 140335 w 220979"/>
                    <a:gd name="connsiteY6" fmla="*/ 572135 h 572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0979" h="572135">
                      <a:moveTo>
                        <a:pt x="140335" y="572135"/>
                      </a:moveTo>
                      <a:lnTo>
                        <a:pt x="80645" y="572135"/>
                      </a:lnTo>
                      <a:cubicBezTo>
                        <a:pt x="36195" y="572135"/>
                        <a:pt x="0" y="535940"/>
                        <a:pt x="0" y="491490"/>
                      </a:cubicBezTo>
                      <a:lnTo>
                        <a:pt x="0" y="0"/>
                      </a:lnTo>
                      <a:lnTo>
                        <a:pt x="220980" y="0"/>
                      </a:lnTo>
                      <a:lnTo>
                        <a:pt x="220980" y="491490"/>
                      </a:lnTo>
                      <a:cubicBezTo>
                        <a:pt x="220980" y="535940"/>
                        <a:pt x="184785" y="572135"/>
                        <a:pt x="140335" y="572135"/>
                      </a:cubicBezTo>
                      <a:close/>
                    </a:path>
                  </a:pathLst>
                </a:custGeom>
                <a:solidFill>
                  <a:srgbClr val="C4C5C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65" name="Graphic 3">
                  <a:extLst>
                    <a:ext uri="{FF2B5EF4-FFF2-40B4-BE49-F238E27FC236}">
                      <a16:creationId xmlns:a16="http://schemas.microsoft.com/office/drawing/2014/main" id="{F37FC437-86EE-4564-85EF-396232652539}"/>
                    </a:ext>
                  </a:extLst>
                </p:cNvPr>
                <p:cNvGrpSpPr/>
                <p:nvPr/>
              </p:nvGrpSpPr>
              <p:grpSpPr>
                <a:xfrm>
                  <a:off x="3859529" y="3470909"/>
                  <a:ext cx="1969770" cy="530225"/>
                  <a:chOff x="3859529" y="3470909"/>
                  <a:chExt cx="1969770" cy="530225"/>
                </a:xfrm>
                <a:solidFill>
                  <a:schemeClr val="accent1"/>
                </a:solidFill>
              </p:grpSpPr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AF6850E8-E149-47D3-913C-D6F41B8FF29D}"/>
                      </a:ext>
                    </a:extLst>
                  </p:cNvPr>
                  <p:cNvSpPr/>
                  <p:nvPr/>
                </p:nvSpPr>
                <p:spPr>
                  <a:xfrm>
                    <a:off x="3859529" y="3470909"/>
                    <a:ext cx="1969770" cy="530225"/>
                  </a:xfrm>
                  <a:custGeom>
                    <a:avLst/>
                    <a:gdLst>
                      <a:gd name="connsiteX0" fmla="*/ 1969770 w 1969770"/>
                      <a:gd name="connsiteY0" fmla="*/ 136525 h 530225"/>
                      <a:gd name="connsiteX1" fmla="*/ 1917065 w 1969770"/>
                      <a:gd name="connsiteY1" fmla="*/ 238760 h 530225"/>
                      <a:gd name="connsiteX2" fmla="*/ 1915160 w 1969770"/>
                      <a:gd name="connsiteY2" fmla="*/ 240030 h 530225"/>
                      <a:gd name="connsiteX3" fmla="*/ 984885 w 1969770"/>
                      <a:gd name="connsiteY3" fmla="*/ 530225 h 530225"/>
                      <a:gd name="connsiteX4" fmla="*/ 54610 w 1969770"/>
                      <a:gd name="connsiteY4" fmla="*/ 240030 h 530225"/>
                      <a:gd name="connsiteX5" fmla="*/ 52705 w 1969770"/>
                      <a:gd name="connsiteY5" fmla="*/ 238760 h 530225"/>
                      <a:gd name="connsiteX6" fmla="*/ 13970 w 1969770"/>
                      <a:gd name="connsiteY6" fmla="*/ 193675 h 530225"/>
                      <a:gd name="connsiteX7" fmla="*/ 0 w 1969770"/>
                      <a:gd name="connsiteY7" fmla="*/ 137160 h 530225"/>
                      <a:gd name="connsiteX8" fmla="*/ 159385 w 1969770"/>
                      <a:gd name="connsiteY8" fmla="*/ 0 h 530225"/>
                      <a:gd name="connsiteX9" fmla="*/ 1810385 w 1969770"/>
                      <a:gd name="connsiteY9" fmla="*/ 0 h 530225"/>
                      <a:gd name="connsiteX10" fmla="*/ 1923415 w 1969770"/>
                      <a:gd name="connsiteY10" fmla="*/ 40005 h 530225"/>
                      <a:gd name="connsiteX11" fmla="*/ 1969770 w 1969770"/>
                      <a:gd name="connsiteY11" fmla="*/ 136525 h 530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969770" h="530225">
                        <a:moveTo>
                          <a:pt x="1969770" y="136525"/>
                        </a:moveTo>
                        <a:cubicBezTo>
                          <a:pt x="1969770" y="175260"/>
                          <a:pt x="1950720" y="212725"/>
                          <a:pt x="1917065" y="238760"/>
                        </a:cubicBezTo>
                        <a:cubicBezTo>
                          <a:pt x="1916430" y="239395"/>
                          <a:pt x="1915795" y="240030"/>
                          <a:pt x="1915160" y="240030"/>
                        </a:cubicBezTo>
                        <a:cubicBezTo>
                          <a:pt x="1633855" y="450850"/>
                          <a:pt x="1245870" y="530225"/>
                          <a:pt x="984885" y="530225"/>
                        </a:cubicBezTo>
                        <a:cubicBezTo>
                          <a:pt x="723900" y="530225"/>
                          <a:pt x="335915" y="450850"/>
                          <a:pt x="54610" y="240030"/>
                        </a:cubicBezTo>
                        <a:cubicBezTo>
                          <a:pt x="53975" y="239395"/>
                          <a:pt x="53340" y="239395"/>
                          <a:pt x="52705" y="238760"/>
                        </a:cubicBezTo>
                        <a:cubicBezTo>
                          <a:pt x="36195" y="226060"/>
                          <a:pt x="22860" y="210820"/>
                          <a:pt x="13970" y="193675"/>
                        </a:cubicBezTo>
                        <a:cubicBezTo>
                          <a:pt x="4445" y="175895"/>
                          <a:pt x="0" y="156845"/>
                          <a:pt x="0" y="137160"/>
                        </a:cubicBezTo>
                        <a:cubicBezTo>
                          <a:pt x="0" y="61595"/>
                          <a:pt x="71120" y="0"/>
                          <a:pt x="159385" y="0"/>
                        </a:cubicBezTo>
                        <a:lnTo>
                          <a:pt x="1810385" y="0"/>
                        </a:lnTo>
                        <a:cubicBezTo>
                          <a:pt x="1854200" y="0"/>
                          <a:pt x="1894205" y="15240"/>
                          <a:pt x="1923415" y="40005"/>
                        </a:cubicBezTo>
                        <a:cubicBezTo>
                          <a:pt x="1951990" y="64770"/>
                          <a:pt x="1969770" y="99060"/>
                          <a:pt x="1969770" y="136525"/>
                        </a:cubicBezTo>
                        <a:close/>
                      </a:path>
                    </a:pathLst>
                  </a:custGeom>
                  <a:solidFill>
                    <a:srgbClr val="DFE0E1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CE1FE845-CE26-4EF0-B57C-0B2A1DE14EF4}"/>
                      </a:ext>
                    </a:extLst>
                  </p:cNvPr>
                  <p:cNvSpPr/>
                  <p:nvPr/>
                </p:nvSpPr>
                <p:spPr>
                  <a:xfrm>
                    <a:off x="3859529" y="3470909"/>
                    <a:ext cx="1969770" cy="307975"/>
                  </a:xfrm>
                  <a:custGeom>
                    <a:avLst/>
                    <a:gdLst>
                      <a:gd name="connsiteX0" fmla="*/ 1969770 w 1969770"/>
                      <a:gd name="connsiteY0" fmla="*/ 136525 h 307975"/>
                      <a:gd name="connsiteX1" fmla="*/ 1917065 w 1969770"/>
                      <a:gd name="connsiteY1" fmla="*/ 238760 h 307975"/>
                      <a:gd name="connsiteX2" fmla="*/ 984885 w 1969770"/>
                      <a:gd name="connsiteY2" fmla="*/ 307975 h 307975"/>
                      <a:gd name="connsiteX3" fmla="*/ 52705 w 1969770"/>
                      <a:gd name="connsiteY3" fmla="*/ 238760 h 307975"/>
                      <a:gd name="connsiteX4" fmla="*/ 13970 w 1969770"/>
                      <a:gd name="connsiteY4" fmla="*/ 193675 h 307975"/>
                      <a:gd name="connsiteX5" fmla="*/ 0 w 1969770"/>
                      <a:gd name="connsiteY5" fmla="*/ 137160 h 307975"/>
                      <a:gd name="connsiteX6" fmla="*/ 159385 w 1969770"/>
                      <a:gd name="connsiteY6" fmla="*/ 0 h 307975"/>
                      <a:gd name="connsiteX7" fmla="*/ 1810385 w 1969770"/>
                      <a:gd name="connsiteY7" fmla="*/ 0 h 307975"/>
                      <a:gd name="connsiteX8" fmla="*/ 1923415 w 1969770"/>
                      <a:gd name="connsiteY8" fmla="*/ 40005 h 307975"/>
                      <a:gd name="connsiteX9" fmla="*/ 1969770 w 1969770"/>
                      <a:gd name="connsiteY9" fmla="*/ 136525 h 307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969770" h="307975">
                        <a:moveTo>
                          <a:pt x="1969770" y="136525"/>
                        </a:moveTo>
                        <a:cubicBezTo>
                          <a:pt x="1969770" y="175260"/>
                          <a:pt x="1950720" y="212725"/>
                          <a:pt x="1917065" y="238760"/>
                        </a:cubicBezTo>
                        <a:cubicBezTo>
                          <a:pt x="1590675" y="287655"/>
                          <a:pt x="1245870" y="307975"/>
                          <a:pt x="984885" y="307975"/>
                        </a:cubicBezTo>
                        <a:cubicBezTo>
                          <a:pt x="723900" y="307975"/>
                          <a:pt x="379095" y="287655"/>
                          <a:pt x="52705" y="238760"/>
                        </a:cubicBezTo>
                        <a:cubicBezTo>
                          <a:pt x="36195" y="226060"/>
                          <a:pt x="22860" y="210820"/>
                          <a:pt x="13970" y="193675"/>
                        </a:cubicBezTo>
                        <a:cubicBezTo>
                          <a:pt x="4445" y="175895"/>
                          <a:pt x="0" y="156845"/>
                          <a:pt x="0" y="137160"/>
                        </a:cubicBezTo>
                        <a:cubicBezTo>
                          <a:pt x="0" y="61595"/>
                          <a:pt x="71120" y="0"/>
                          <a:pt x="159385" y="0"/>
                        </a:cubicBezTo>
                        <a:lnTo>
                          <a:pt x="1810385" y="0"/>
                        </a:lnTo>
                        <a:cubicBezTo>
                          <a:pt x="1854200" y="0"/>
                          <a:pt x="1894205" y="15240"/>
                          <a:pt x="1923415" y="40005"/>
                        </a:cubicBezTo>
                        <a:cubicBezTo>
                          <a:pt x="1951990" y="64770"/>
                          <a:pt x="1969770" y="99060"/>
                          <a:pt x="1969770" y="136525"/>
                        </a:cubicBezTo>
                        <a:close/>
                      </a:path>
                    </a:pathLst>
                  </a:custGeom>
                  <a:solidFill>
                    <a:srgbClr val="F2F3F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695F1984-4AE8-4EC9-816A-3D00DF0BE038}"/>
                    </a:ext>
                  </a:extLst>
                </p:cNvPr>
                <p:cNvSpPr/>
                <p:nvPr/>
              </p:nvSpPr>
              <p:spPr>
                <a:xfrm>
                  <a:off x="4655184" y="4147820"/>
                  <a:ext cx="331470" cy="371475"/>
                </a:xfrm>
                <a:custGeom>
                  <a:avLst/>
                  <a:gdLst>
                    <a:gd name="connsiteX0" fmla="*/ 210185 w 331470"/>
                    <a:gd name="connsiteY0" fmla="*/ 371475 h 371475"/>
                    <a:gd name="connsiteX1" fmla="*/ 120650 w 331470"/>
                    <a:gd name="connsiteY1" fmla="*/ 371475 h 371475"/>
                    <a:gd name="connsiteX2" fmla="*/ 0 w 331470"/>
                    <a:gd name="connsiteY2" fmla="*/ 250825 h 371475"/>
                    <a:gd name="connsiteX3" fmla="*/ 0 w 331470"/>
                    <a:gd name="connsiteY3" fmla="*/ 0 h 371475"/>
                    <a:gd name="connsiteX4" fmla="*/ 331470 w 331470"/>
                    <a:gd name="connsiteY4" fmla="*/ 0 h 371475"/>
                    <a:gd name="connsiteX5" fmla="*/ 331470 w 331470"/>
                    <a:gd name="connsiteY5" fmla="*/ 250825 h 371475"/>
                    <a:gd name="connsiteX6" fmla="*/ 210185 w 331470"/>
                    <a:gd name="connsiteY6" fmla="*/ 3714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1470" h="371475">
                      <a:moveTo>
                        <a:pt x="210185" y="371475"/>
                      </a:moveTo>
                      <a:lnTo>
                        <a:pt x="120650" y="371475"/>
                      </a:lnTo>
                      <a:cubicBezTo>
                        <a:pt x="53975" y="371475"/>
                        <a:pt x="0" y="317500"/>
                        <a:pt x="0" y="250825"/>
                      </a:cubicBezTo>
                      <a:lnTo>
                        <a:pt x="0" y="0"/>
                      </a:lnTo>
                      <a:lnTo>
                        <a:pt x="331470" y="0"/>
                      </a:lnTo>
                      <a:lnTo>
                        <a:pt x="331470" y="250825"/>
                      </a:lnTo>
                      <a:cubicBezTo>
                        <a:pt x="330835" y="316865"/>
                        <a:pt x="276860" y="371475"/>
                        <a:pt x="210185" y="371475"/>
                      </a:cubicBezTo>
                      <a:close/>
                    </a:path>
                  </a:pathLst>
                </a:custGeom>
                <a:solidFill>
                  <a:srgbClr val="D7D8DA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0E1B963F-C36C-4C09-8FAC-8307E47C3093}"/>
                  </a:ext>
                </a:extLst>
              </p:cNvPr>
              <p:cNvSpPr/>
              <p:nvPr/>
            </p:nvSpPr>
            <p:spPr>
              <a:xfrm>
                <a:off x="4770754" y="2863214"/>
                <a:ext cx="421640" cy="607060"/>
              </a:xfrm>
              <a:custGeom>
                <a:avLst/>
                <a:gdLst>
                  <a:gd name="connsiteX0" fmla="*/ 71120 w 421640"/>
                  <a:gd name="connsiteY0" fmla="*/ 607060 h 607060"/>
                  <a:gd name="connsiteX1" fmla="*/ 0 w 421640"/>
                  <a:gd name="connsiteY1" fmla="*/ 607060 h 607060"/>
                  <a:gd name="connsiteX2" fmla="*/ 0 w 421640"/>
                  <a:gd name="connsiteY2" fmla="*/ 168910 h 607060"/>
                  <a:gd name="connsiteX3" fmla="*/ 210820 w 421640"/>
                  <a:gd name="connsiteY3" fmla="*/ 0 h 607060"/>
                  <a:gd name="connsiteX4" fmla="*/ 421640 w 421640"/>
                  <a:gd name="connsiteY4" fmla="*/ 168910 h 607060"/>
                  <a:gd name="connsiteX5" fmla="*/ 421640 w 421640"/>
                  <a:gd name="connsiteY5" fmla="*/ 264160 h 607060"/>
                  <a:gd name="connsiteX6" fmla="*/ 350520 w 421640"/>
                  <a:gd name="connsiteY6" fmla="*/ 264160 h 607060"/>
                  <a:gd name="connsiteX7" fmla="*/ 350520 w 421640"/>
                  <a:gd name="connsiteY7" fmla="*/ 168910 h 607060"/>
                  <a:gd name="connsiteX8" fmla="*/ 210185 w 421640"/>
                  <a:gd name="connsiteY8" fmla="*/ 56515 h 607060"/>
                  <a:gd name="connsiteX9" fmla="*/ 69850 w 421640"/>
                  <a:gd name="connsiteY9" fmla="*/ 168910 h 607060"/>
                  <a:gd name="connsiteX10" fmla="*/ 69850 w 421640"/>
                  <a:gd name="connsiteY10" fmla="*/ 607060 h 607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1640" h="607060">
                    <a:moveTo>
                      <a:pt x="71120" y="607060"/>
                    </a:moveTo>
                    <a:lnTo>
                      <a:pt x="0" y="607060"/>
                    </a:lnTo>
                    <a:lnTo>
                      <a:pt x="0" y="168910"/>
                    </a:lnTo>
                    <a:cubicBezTo>
                      <a:pt x="0" y="75565"/>
                      <a:pt x="94615" y="0"/>
                      <a:pt x="210820" y="0"/>
                    </a:cubicBezTo>
                    <a:cubicBezTo>
                      <a:pt x="327025" y="0"/>
                      <a:pt x="421640" y="75565"/>
                      <a:pt x="421640" y="168910"/>
                    </a:cubicBezTo>
                    <a:lnTo>
                      <a:pt x="421640" y="264160"/>
                    </a:lnTo>
                    <a:lnTo>
                      <a:pt x="350520" y="264160"/>
                    </a:lnTo>
                    <a:lnTo>
                      <a:pt x="350520" y="168910"/>
                    </a:lnTo>
                    <a:cubicBezTo>
                      <a:pt x="350520" y="107315"/>
                      <a:pt x="287655" y="56515"/>
                      <a:pt x="210185" y="56515"/>
                    </a:cubicBezTo>
                    <a:cubicBezTo>
                      <a:pt x="132715" y="56515"/>
                      <a:pt x="69850" y="106680"/>
                      <a:pt x="69850" y="168910"/>
                    </a:cubicBezTo>
                    <a:lnTo>
                      <a:pt x="69850" y="607060"/>
                    </a:lnTo>
                    <a:close/>
                  </a:path>
                </a:pathLst>
              </a:custGeom>
              <a:solidFill>
                <a:srgbClr val="CCCEC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F8B05CB9-57BE-4EA4-90A2-E70316D4D209}"/>
                  </a:ext>
                </a:extLst>
              </p:cNvPr>
              <p:cNvSpPr/>
              <p:nvPr/>
            </p:nvSpPr>
            <p:spPr>
              <a:xfrm>
                <a:off x="5107940" y="3103880"/>
                <a:ext cx="102870" cy="60325"/>
              </a:xfrm>
              <a:custGeom>
                <a:avLst/>
                <a:gdLst>
                  <a:gd name="connsiteX0" fmla="*/ 0 w 102870"/>
                  <a:gd name="connsiteY0" fmla="*/ 0 h 60325"/>
                  <a:gd name="connsiteX1" fmla="*/ 102870 w 102870"/>
                  <a:gd name="connsiteY1" fmla="*/ 0 h 60325"/>
                  <a:gd name="connsiteX2" fmla="*/ 102870 w 102870"/>
                  <a:gd name="connsiteY2" fmla="*/ 60325 h 60325"/>
                  <a:gd name="connsiteX3" fmla="*/ 0 w 102870"/>
                  <a:gd name="connsiteY3" fmla="*/ 60325 h 6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870" h="60325">
                    <a:moveTo>
                      <a:pt x="0" y="0"/>
                    </a:moveTo>
                    <a:lnTo>
                      <a:pt x="102870" y="0"/>
                    </a:lnTo>
                    <a:lnTo>
                      <a:pt x="102870" y="60325"/>
                    </a:lnTo>
                    <a:lnTo>
                      <a:pt x="0" y="60325"/>
                    </a:lnTo>
                    <a:close/>
                  </a:path>
                </a:pathLst>
              </a:custGeom>
              <a:solidFill>
                <a:srgbClr val="D9DBD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2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4680584" y="3302000"/>
                <a:ext cx="169545" cy="135890"/>
                <a:chOff x="4680584" y="3302000"/>
                <a:chExt cx="169545" cy="135890"/>
              </a:xfrm>
              <a:solidFill>
                <a:srgbClr val="E6E7E8"/>
              </a:solidFill>
            </p:grpSpPr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03C6773E-2BF8-4477-97FE-F1711E5807A8}"/>
                    </a:ext>
                  </a:extLst>
                </p:cNvPr>
                <p:cNvSpPr/>
                <p:nvPr/>
              </p:nvSpPr>
              <p:spPr>
                <a:xfrm>
                  <a:off x="4743450" y="3302000"/>
                  <a:ext cx="44450" cy="135890"/>
                </a:xfrm>
                <a:custGeom>
                  <a:avLst/>
                  <a:gdLst>
                    <a:gd name="connsiteX0" fmla="*/ 36195 w 44450"/>
                    <a:gd name="connsiteY0" fmla="*/ 104140 h 135890"/>
                    <a:gd name="connsiteX1" fmla="*/ 36195 w 44450"/>
                    <a:gd name="connsiteY1" fmla="*/ 31750 h 135890"/>
                    <a:gd name="connsiteX2" fmla="*/ 44450 w 44450"/>
                    <a:gd name="connsiteY2" fmla="*/ 17780 h 135890"/>
                    <a:gd name="connsiteX3" fmla="*/ 22225 w 44450"/>
                    <a:gd name="connsiteY3" fmla="*/ 0 h 135890"/>
                    <a:gd name="connsiteX4" fmla="*/ 0 w 44450"/>
                    <a:gd name="connsiteY4" fmla="*/ 17780 h 135890"/>
                    <a:gd name="connsiteX5" fmla="*/ 8255 w 44450"/>
                    <a:gd name="connsiteY5" fmla="*/ 31750 h 135890"/>
                    <a:gd name="connsiteX6" fmla="*/ 8255 w 44450"/>
                    <a:gd name="connsiteY6" fmla="*/ 104140 h 135890"/>
                    <a:gd name="connsiteX7" fmla="*/ 0 w 44450"/>
                    <a:gd name="connsiteY7" fmla="*/ 118110 h 135890"/>
                    <a:gd name="connsiteX8" fmla="*/ 22225 w 44450"/>
                    <a:gd name="connsiteY8" fmla="*/ 135890 h 135890"/>
                    <a:gd name="connsiteX9" fmla="*/ 44450 w 44450"/>
                    <a:gd name="connsiteY9" fmla="*/ 118110 h 135890"/>
                    <a:gd name="connsiteX10" fmla="*/ 36195 w 44450"/>
                    <a:gd name="connsiteY10" fmla="*/ 104140 h 135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450" h="135890">
                      <a:moveTo>
                        <a:pt x="36195" y="104140"/>
                      </a:moveTo>
                      <a:lnTo>
                        <a:pt x="36195" y="31750"/>
                      </a:lnTo>
                      <a:cubicBezTo>
                        <a:pt x="41275" y="28575"/>
                        <a:pt x="44450" y="23495"/>
                        <a:pt x="44450" y="17780"/>
                      </a:cubicBezTo>
                      <a:cubicBezTo>
                        <a:pt x="44450" y="7620"/>
                        <a:pt x="34290" y="0"/>
                        <a:pt x="22225" y="0"/>
                      </a:cubicBezTo>
                      <a:cubicBezTo>
                        <a:pt x="10160" y="0"/>
                        <a:pt x="0" y="8255"/>
                        <a:pt x="0" y="17780"/>
                      </a:cubicBezTo>
                      <a:cubicBezTo>
                        <a:pt x="0" y="23495"/>
                        <a:pt x="3175" y="27940"/>
                        <a:pt x="8255" y="31750"/>
                      </a:cubicBezTo>
                      <a:lnTo>
                        <a:pt x="8255" y="104140"/>
                      </a:lnTo>
                      <a:cubicBezTo>
                        <a:pt x="3175" y="107315"/>
                        <a:pt x="0" y="112395"/>
                        <a:pt x="0" y="118110"/>
                      </a:cubicBezTo>
                      <a:cubicBezTo>
                        <a:pt x="0" y="128270"/>
                        <a:pt x="10160" y="135890"/>
                        <a:pt x="22225" y="135890"/>
                      </a:cubicBezTo>
                      <a:cubicBezTo>
                        <a:pt x="34290" y="135890"/>
                        <a:pt x="44450" y="127635"/>
                        <a:pt x="44450" y="118110"/>
                      </a:cubicBezTo>
                      <a:cubicBezTo>
                        <a:pt x="44450" y="111760"/>
                        <a:pt x="41275" y="107315"/>
                        <a:pt x="36195" y="10414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F1D7F6FD-D615-4D44-AE4B-84103E5529A6}"/>
                    </a:ext>
                  </a:extLst>
                </p:cNvPr>
                <p:cNvSpPr/>
                <p:nvPr/>
              </p:nvSpPr>
              <p:spPr>
                <a:xfrm>
                  <a:off x="4680584" y="3351529"/>
                  <a:ext cx="169545" cy="35641"/>
                </a:xfrm>
                <a:custGeom>
                  <a:avLst/>
                  <a:gdLst>
                    <a:gd name="connsiteX0" fmla="*/ 39370 w 169545"/>
                    <a:gd name="connsiteY0" fmla="*/ 29210 h 35641"/>
                    <a:gd name="connsiteX1" fmla="*/ 130175 w 169545"/>
                    <a:gd name="connsiteY1" fmla="*/ 29210 h 35641"/>
                    <a:gd name="connsiteX2" fmla="*/ 147320 w 169545"/>
                    <a:gd name="connsiteY2" fmla="*/ 35560 h 35641"/>
                    <a:gd name="connsiteX3" fmla="*/ 169545 w 169545"/>
                    <a:gd name="connsiteY3" fmla="*/ 17780 h 35641"/>
                    <a:gd name="connsiteX4" fmla="*/ 147320 w 169545"/>
                    <a:gd name="connsiteY4" fmla="*/ 0 h 35641"/>
                    <a:gd name="connsiteX5" fmla="*/ 130175 w 169545"/>
                    <a:gd name="connsiteY5" fmla="*/ 6350 h 35641"/>
                    <a:gd name="connsiteX6" fmla="*/ 39370 w 169545"/>
                    <a:gd name="connsiteY6" fmla="*/ 6350 h 35641"/>
                    <a:gd name="connsiteX7" fmla="*/ 22225 w 169545"/>
                    <a:gd name="connsiteY7" fmla="*/ 0 h 35641"/>
                    <a:gd name="connsiteX8" fmla="*/ 0 w 169545"/>
                    <a:gd name="connsiteY8" fmla="*/ 17780 h 35641"/>
                    <a:gd name="connsiteX9" fmla="*/ 22225 w 169545"/>
                    <a:gd name="connsiteY9" fmla="*/ 35560 h 35641"/>
                    <a:gd name="connsiteX10" fmla="*/ 39370 w 169545"/>
                    <a:gd name="connsiteY10" fmla="*/ 29210 h 35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9545" h="35641">
                      <a:moveTo>
                        <a:pt x="39370" y="29210"/>
                      </a:moveTo>
                      <a:lnTo>
                        <a:pt x="130175" y="29210"/>
                      </a:lnTo>
                      <a:cubicBezTo>
                        <a:pt x="133985" y="33020"/>
                        <a:pt x="140335" y="35560"/>
                        <a:pt x="147320" y="35560"/>
                      </a:cubicBezTo>
                      <a:cubicBezTo>
                        <a:pt x="159385" y="35560"/>
                        <a:pt x="169545" y="27305"/>
                        <a:pt x="169545" y="17780"/>
                      </a:cubicBezTo>
                      <a:cubicBezTo>
                        <a:pt x="169545" y="7620"/>
                        <a:pt x="159385" y="0"/>
                        <a:pt x="147320" y="0"/>
                      </a:cubicBezTo>
                      <a:cubicBezTo>
                        <a:pt x="140335" y="0"/>
                        <a:pt x="133985" y="2540"/>
                        <a:pt x="130175" y="6350"/>
                      </a:cubicBezTo>
                      <a:lnTo>
                        <a:pt x="39370" y="6350"/>
                      </a:lnTo>
                      <a:cubicBezTo>
                        <a:pt x="35560" y="2540"/>
                        <a:pt x="29210" y="0"/>
                        <a:pt x="22225" y="0"/>
                      </a:cubicBezTo>
                      <a:cubicBezTo>
                        <a:pt x="10160" y="0"/>
                        <a:pt x="0" y="8255"/>
                        <a:pt x="0" y="17780"/>
                      </a:cubicBezTo>
                      <a:cubicBezTo>
                        <a:pt x="0" y="27940"/>
                        <a:pt x="10160" y="35560"/>
                        <a:pt x="22225" y="35560"/>
                      </a:cubicBezTo>
                      <a:cubicBezTo>
                        <a:pt x="29210" y="36195"/>
                        <a:pt x="35560" y="33020"/>
                        <a:pt x="39370" y="2921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8B2D6D4F-AEFE-42E8-8F7C-9DB544DE3DF5}"/>
                  </a:ext>
                </a:extLst>
              </p:cNvPr>
              <p:cNvSpPr/>
              <p:nvPr/>
            </p:nvSpPr>
            <p:spPr>
              <a:xfrm>
                <a:off x="4729479" y="3340734"/>
                <a:ext cx="71120" cy="57150"/>
              </a:xfrm>
              <a:custGeom>
                <a:avLst/>
                <a:gdLst>
                  <a:gd name="connsiteX0" fmla="*/ 71120 w 71120"/>
                  <a:gd name="connsiteY0" fmla="*/ 28575 h 57150"/>
                  <a:gd name="connsiteX1" fmla="*/ 35560 w 71120"/>
                  <a:gd name="connsiteY1" fmla="*/ 57150 h 57150"/>
                  <a:gd name="connsiteX2" fmla="*/ 0 w 71120"/>
                  <a:gd name="connsiteY2" fmla="*/ 28575 h 57150"/>
                  <a:gd name="connsiteX3" fmla="*/ 35560 w 71120"/>
                  <a:gd name="connsiteY3" fmla="*/ 0 h 57150"/>
                  <a:gd name="connsiteX4" fmla="*/ 71120 w 7112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20" h="57150">
                    <a:moveTo>
                      <a:pt x="71120" y="28575"/>
                    </a:moveTo>
                    <a:cubicBezTo>
                      <a:pt x="71120" y="44450"/>
                      <a:pt x="55245" y="57150"/>
                      <a:pt x="35560" y="57150"/>
                    </a:cubicBezTo>
                    <a:cubicBezTo>
                      <a:pt x="15875" y="57150"/>
                      <a:pt x="0" y="44450"/>
                      <a:pt x="0" y="28575"/>
                    </a:cubicBezTo>
                    <a:cubicBezTo>
                      <a:pt x="0" y="12700"/>
                      <a:pt x="15875" y="0"/>
                      <a:pt x="35560" y="0"/>
                    </a:cubicBezTo>
                    <a:cubicBezTo>
                      <a:pt x="55245" y="0"/>
                      <a:pt x="71120" y="13335"/>
                      <a:pt x="71120" y="28575"/>
                    </a:cubicBezTo>
                    <a:close/>
                  </a:path>
                </a:pathLst>
              </a:custGeom>
              <a:solidFill>
                <a:srgbClr val="EEEFE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66AB4517-E77A-422F-A1B0-87A3FEB1D678}"/>
                  </a:ext>
                </a:extLst>
              </p:cNvPr>
              <p:cNvSpPr/>
              <p:nvPr/>
            </p:nvSpPr>
            <p:spPr>
              <a:xfrm>
                <a:off x="4729479" y="3340734"/>
                <a:ext cx="71120" cy="57150"/>
              </a:xfrm>
              <a:custGeom>
                <a:avLst/>
                <a:gdLst>
                  <a:gd name="connsiteX0" fmla="*/ 71120 w 71120"/>
                  <a:gd name="connsiteY0" fmla="*/ 28575 h 57150"/>
                  <a:gd name="connsiteX1" fmla="*/ 35560 w 71120"/>
                  <a:gd name="connsiteY1" fmla="*/ 57150 h 57150"/>
                  <a:gd name="connsiteX2" fmla="*/ 0 w 71120"/>
                  <a:gd name="connsiteY2" fmla="*/ 28575 h 57150"/>
                  <a:gd name="connsiteX3" fmla="*/ 35560 w 71120"/>
                  <a:gd name="connsiteY3" fmla="*/ 0 h 57150"/>
                  <a:gd name="connsiteX4" fmla="*/ 71120 w 71120"/>
                  <a:gd name="connsiteY4" fmla="*/ 2857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120" h="57150">
                    <a:moveTo>
                      <a:pt x="71120" y="28575"/>
                    </a:moveTo>
                    <a:cubicBezTo>
                      <a:pt x="71120" y="44450"/>
                      <a:pt x="55245" y="57150"/>
                      <a:pt x="35560" y="57150"/>
                    </a:cubicBezTo>
                    <a:cubicBezTo>
                      <a:pt x="15875" y="57150"/>
                      <a:pt x="0" y="44450"/>
                      <a:pt x="0" y="28575"/>
                    </a:cubicBezTo>
                    <a:cubicBezTo>
                      <a:pt x="0" y="12700"/>
                      <a:pt x="15875" y="0"/>
                      <a:pt x="35560" y="0"/>
                    </a:cubicBezTo>
                    <a:cubicBezTo>
                      <a:pt x="55245" y="0"/>
                      <a:pt x="71120" y="13335"/>
                      <a:pt x="71120" y="28575"/>
                    </a:cubicBezTo>
                    <a:close/>
                  </a:path>
                </a:pathLst>
              </a:custGeom>
              <a:solidFill>
                <a:srgbClr val="D9DBD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3CB3F417-1482-41F2-9FAD-7E7FD6F72595}"/>
                  </a:ext>
                </a:extLst>
              </p:cNvPr>
              <p:cNvSpPr/>
              <p:nvPr/>
            </p:nvSpPr>
            <p:spPr>
              <a:xfrm>
                <a:off x="4751705" y="3357880"/>
                <a:ext cx="27940" cy="22859"/>
              </a:xfrm>
              <a:custGeom>
                <a:avLst/>
                <a:gdLst>
                  <a:gd name="connsiteX0" fmla="*/ 27940 w 27940"/>
                  <a:gd name="connsiteY0" fmla="*/ 11430 h 22859"/>
                  <a:gd name="connsiteX1" fmla="*/ 13970 w 27940"/>
                  <a:gd name="connsiteY1" fmla="*/ 22860 h 22859"/>
                  <a:gd name="connsiteX2" fmla="*/ 0 w 27940"/>
                  <a:gd name="connsiteY2" fmla="*/ 11430 h 22859"/>
                  <a:gd name="connsiteX3" fmla="*/ 13970 w 27940"/>
                  <a:gd name="connsiteY3" fmla="*/ 0 h 22859"/>
                  <a:gd name="connsiteX4" fmla="*/ 27940 w 27940"/>
                  <a:gd name="connsiteY4" fmla="*/ 11430 h 2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40" h="22859">
                    <a:moveTo>
                      <a:pt x="27940" y="11430"/>
                    </a:moveTo>
                    <a:cubicBezTo>
                      <a:pt x="27940" y="17743"/>
                      <a:pt x="21685" y="22860"/>
                      <a:pt x="13970" y="22860"/>
                    </a:cubicBezTo>
                    <a:cubicBezTo>
                      <a:pt x="6255" y="22860"/>
                      <a:pt x="0" y="17742"/>
                      <a:pt x="0" y="11430"/>
                    </a:cubicBezTo>
                    <a:cubicBezTo>
                      <a:pt x="0" y="5117"/>
                      <a:pt x="6255" y="0"/>
                      <a:pt x="13970" y="0"/>
                    </a:cubicBezTo>
                    <a:cubicBezTo>
                      <a:pt x="21685" y="0"/>
                      <a:pt x="27940" y="5117"/>
                      <a:pt x="27940" y="11430"/>
                    </a:cubicBezTo>
                    <a:close/>
                  </a:path>
                </a:pathLst>
              </a:custGeom>
              <a:solidFill>
                <a:srgbClr val="CCCEC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8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3616643" y="1089025"/>
            <a:ext cx="1588135" cy="1646554"/>
            <a:chOff x="4027804" y="1089025"/>
            <a:chExt cx="1588135" cy="1646554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A71A3E52-4446-4297-8A3A-3CB33F469259}"/>
                </a:ext>
              </a:extLst>
            </p:cNvPr>
            <p:cNvSpPr/>
            <p:nvPr/>
          </p:nvSpPr>
          <p:spPr>
            <a:xfrm>
              <a:off x="4027804" y="1089025"/>
              <a:ext cx="1588135" cy="1646554"/>
            </a:xfrm>
            <a:custGeom>
              <a:avLst/>
              <a:gdLst>
                <a:gd name="connsiteX0" fmla="*/ 0 w 1588135"/>
                <a:gd name="connsiteY0" fmla="*/ 0 h 1646554"/>
                <a:gd name="connsiteX1" fmla="*/ 0 w 1588135"/>
                <a:gd name="connsiteY1" fmla="*/ 1646555 h 1646554"/>
                <a:gd name="connsiteX2" fmla="*/ 1588135 w 1588135"/>
                <a:gd name="connsiteY2" fmla="*/ 1646555 h 1646554"/>
                <a:gd name="connsiteX3" fmla="*/ 1588135 w 1588135"/>
                <a:gd name="connsiteY3" fmla="*/ 0 h 1646554"/>
                <a:gd name="connsiteX4" fmla="*/ 0 w 1588135"/>
                <a:gd name="connsiteY4" fmla="*/ 0 h 1646554"/>
                <a:gd name="connsiteX5" fmla="*/ 1421130 w 1588135"/>
                <a:gd name="connsiteY5" fmla="*/ 1515745 h 1646554"/>
                <a:gd name="connsiteX6" fmla="*/ 167005 w 1588135"/>
                <a:gd name="connsiteY6" fmla="*/ 1515745 h 1646554"/>
                <a:gd name="connsiteX7" fmla="*/ 167005 w 1588135"/>
                <a:gd name="connsiteY7" fmla="*/ 130810 h 1646554"/>
                <a:gd name="connsiteX8" fmla="*/ 1421130 w 1588135"/>
                <a:gd name="connsiteY8" fmla="*/ 130810 h 1646554"/>
                <a:gd name="connsiteX9" fmla="*/ 1421130 w 1588135"/>
                <a:gd name="connsiteY9" fmla="*/ 1515745 h 164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8135" h="1646554">
                  <a:moveTo>
                    <a:pt x="0" y="0"/>
                  </a:moveTo>
                  <a:lnTo>
                    <a:pt x="0" y="1646555"/>
                  </a:lnTo>
                  <a:lnTo>
                    <a:pt x="1588135" y="1646555"/>
                  </a:lnTo>
                  <a:lnTo>
                    <a:pt x="1588135" y="0"/>
                  </a:lnTo>
                  <a:lnTo>
                    <a:pt x="0" y="0"/>
                  </a:lnTo>
                  <a:close/>
                  <a:moveTo>
                    <a:pt x="1421130" y="1515745"/>
                  </a:moveTo>
                  <a:lnTo>
                    <a:pt x="167005" y="1515745"/>
                  </a:lnTo>
                  <a:lnTo>
                    <a:pt x="167005" y="130810"/>
                  </a:lnTo>
                  <a:lnTo>
                    <a:pt x="1421130" y="130810"/>
                  </a:lnTo>
                  <a:lnTo>
                    <a:pt x="1421130" y="1515745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BBAB32AC-D992-49F4-92B6-C7EABFE27C1E}"/>
                </a:ext>
              </a:extLst>
            </p:cNvPr>
            <p:cNvSpPr/>
            <p:nvPr/>
          </p:nvSpPr>
          <p:spPr>
            <a:xfrm>
              <a:off x="4194810" y="1219835"/>
              <a:ext cx="1254125" cy="1384935"/>
            </a:xfrm>
            <a:custGeom>
              <a:avLst/>
              <a:gdLst>
                <a:gd name="connsiteX0" fmla="*/ 0 w 1254125"/>
                <a:gd name="connsiteY0" fmla="*/ 0 h 1384935"/>
                <a:gd name="connsiteX1" fmla="*/ 1254125 w 1254125"/>
                <a:gd name="connsiteY1" fmla="*/ 0 h 1384935"/>
                <a:gd name="connsiteX2" fmla="*/ 1254125 w 1254125"/>
                <a:gd name="connsiteY2" fmla="*/ 1384935 h 1384935"/>
                <a:gd name="connsiteX3" fmla="*/ 0 w 1254125"/>
                <a:gd name="connsiteY3" fmla="*/ 1384935 h 1384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4125" h="1384935">
                  <a:moveTo>
                    <a:pt x="0" y="0"/>
                  </a:moveTo>
                  <a:lnTo>
                    <a:pt x="1254125" y="0"/>
                  </a:lnTo>
                  <a:lnTo>
                    <a:pt x="1254125" y="1384935"/>
                  </a:lnTo>
                  <a:lnTo>
                    <a:pt x="0" y="1384935"/>
                  </a:lnTo>
                  <a:close/>
                </a:path>
              </a:pathLst>
            </a:custGeom>
            <a:solidFill>
              <a:srgbClr val="D9F0F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1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4194809" y="1219835"/>
              <a:ext cx="1254125" cy="1384935"/>
              <a:chOff x="4194809" y="1219835"/>
              <a:chExt cx="1254125" cy="1384935"/>
            </a:xfrm>
            <a:solidFill>
              <a:srgbClr val="FFFFFF"/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66C80FA3-02C9-41AC-A93A-8B7FFE6E03F6}"/>
                  </a:ext>
                </a:extLst>
              </p:cNvPr>
              <p:cNvSpPr/>
              <p:nvPr/>
            </p:nvSpPr>
            <p:spPr>
              <a:xfrm>
                <a:off x="4194809" y="1219835"/>
                <a:ext cx="1254125" cy="1384935"/>
              </a:xfrm>
              <a:custGeom>
                <a:avLst/>
                <a:gdLst>
                  <a:gd name="connsiteX0" fmla="*/ 1254125 w 1254125"/>
                  <a:gd name="connsiteY0" fmla="*/ 0 h 1384935"/>
                  <a:gd name="connsiteX1" fmla="*/ 1254125 w 1254125"/>
                  <a:gd name="connsiteY1" fmla="*/ 216535 h 1384935"/>
                  <a:gd name="connsiteX2" fmla="*/ 360680 w 1254125"/>
                  <a:gd name="connsiteY2" fmla="*/ 1384935 h 1384935"/>
                  <a:gd name="connsiteX3" fmla="*/ 0 w 1254125"/>
                  <a:gd name="connsiteY3" fmla="*/ 1384935 h 1384935"/>
                  <a:gd name="connsiteX4" fmla="*/ 0 w 1254125"/>
                  <a:gd name="connsiteY4" fmla="*/ 1216025 h 1384935"/>
                  <a:gd name="connsiteX5" fmla="*/ 929640 w 1254125"/>
                  <a:gd name="connsiteY5" fmla="*/ 0 h 1384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4125" h="1384935">
                    <a:moveTo>
                      <a:pt x="1254125" y="0"/>
                    </a:moveTo>
                    <a:lnTo>
                      <a:pt x="1254125" y="216535"/>
                    </a:lnTo>
                    <a:lnTo>
                      <a:pt x="360680" y="1384935"/>
                    </a:lnTo>
                    <a:lnTo>
                      <a:pt x="0" y="1384935"/>
                    </a:lnTo>
                    <a:lnTo>
                      <a:pt x="0" y="1216025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4498395A-B353-43D2-9EB1-D46C9B887412}"/>
                  </a:ext>
                </a:extLst>
              </p:cNvPr>
              <p:cNvSpPr/>
              <p:nvPr/>
            </p:nvSpPr>
            <p:spPr>
              <a:xfrm>
                <a:off x="4194809" y="1219835"/>
                <a:ext cx="805815" cy="1053464"/>
              </a:xfrm>
              <a:custGeom>
                <a:avLst/>
                <a:gdLst>
                  <a:gd name="connsiteX0" fmla="*/ 805815 w 805815"/>
                  <a:gd name="connsiteY0" fmla="*/ 0 h 1053464"/>
                  <a:gd name="connsiteX1" fmla="*/ 0 w 805815"/>
                  <a:gd name="connsiteY1" fmla="*/ 1053465 h 1053464"/>
                  <a:gd name="connsiteX2" fmla="*/ 0 w 805815"/>
                  <a:gd name="connsiteY2" fmla="*/ 932815 h 1053464"/>
                  <a:gd name="connsiteX3" fmla="*/ 713105 w 805815"/>
                  <a:gd name="connsiteY3" fmla="*/ 0 h 1053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815" h="1053464">
                    <a:moveTo>
                      <a:pt x="805815" y="0"/>
                    </a:moveTo>
                    <a:lnTo>
                      <a:pt x="0" y="1053465"/>
                    </a:lnTo>
                    <a:lnTo>
                      <a:pt x="0" y="932815"/>
                    </a:lnTo>
                    <a:lnTo>
                      <a:pt x="713105" y="0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42810BA2-92A7-4564-B67C-7AA6844C5ECE}"/>
                </a:ext>
              </a:extLst>
            </p:cNvPr>
            <p:cNvSpPr/>
            <p:nvPr/>
          </p:nvSpPr>
          <p:spPr>
            <a:xfrm>
              <a:off x="5504815" y="1691639"/>
              <a:ext cx="50164" cy="387350"/>
            </a:xfrm>
            <a:custGeom>
              <a:avLst/>
              <a:gdLst>
                <a:gd name="connsiteX0" fmla="*/ 0 w 50164"/>
                <a:gd name="connsiteY0" fmla="*/ 0 h 387350"/>
                <a:gd name="connsiteX1" fmla="*/ 50165 w 50164"/>
                <a:gd name="connsiteY1" fmla="*/ 0 h 387350"/>
                <a:gd name="connsiteX2" fmla="*/ 50165 w 50164"/>
                <a:gd name="connsiteY2" fmla="*/ 387350 h 387350"/>
                <a:gd name="connsiteX3" fmla="*/ 0 w 50164"/>
                <a:gd name="connsiteY3" fmla="*/ 38735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64" h="387350">
                  <a:moveTo>
                    <a:pt x="0" y="0"/>
                  </a:moveTo>
                  <a:lnTo>
                    <a:pt x="50165" y="0"/>
                  </a:lnTo>
                  <a:lnTo>
                    <a:pt x="50165" y="387350"/>
                  </a:lnTo>
                  <a:lnTo>
                    <a:pt x="0" y="387350"/>
                  </a:lnTo>
                  <a:close/>
                </a:path>
              </a:pathLst>
            </a:custGeom>
            <a:solidFill>
              <a:srgbClr val="D3D4D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2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6789419" y="1667510"/>
            <a:ext cx="2384425" cy="417829"/>
            <a:chOff x="6789419" y="1667510"/>
            <a:chExt cx="2384425" cy="417829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1EC3444-3921-449B-A65E-8F7B13C77E93}"/>
                </a:ext>
              </a:extLst>
            </p:cNvPr>
            <p:cNvSpPr/>
            <p:nvPr/>
          </p:nvSpPr>
          <p:spPr>
            <a:xfrm>
              <a:off x="6828790" y="2002789"/>
              <a:ext cx="2345054" cy="82550"/>
            </a:xfrm>
            <a:custGeom>
              <a:avLst/>
              <a:gdLst>
                <a:gd name="connsiteX0" fmla="*/ 0 w 2345054"/>
                <a:gd name="connsiteY0" fmla="*/ 0 h 82550"/>
                <a:gd name="connsiteX1" fmla="*/ 2345056 w 2345054"/>
                <a:gd name="connsiteY1" fmla="*/ 0 h 82550"/>
                <a:gd name="connsiteX2" fmla="*/ 2345056 w 2345054"/>
                <a:gd name="connsiteY2" fmla="*/ 82550 h 82550"/>
                <a:gd name="connsiteX3" fmla="*/ 0 w 2345054"/>
                <a:gd name="connsiteY3" fmla="*/ 8255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5054" h="82550">
                  <a:moveTo>
                    <a:pt x="0" y="0"/>
                  </a:moveTo>
                  <a:lnTo>
                    <a:pt x="2345056" y="0"/>
                  </a:lnTo>
                  <a:lnTo>
                    <a:pt x="2345056" y="82550"/>
                  </a:lnTo>
                  <a:lnTo>
                    <a:pt x="0" y="825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6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6789419" y="1835150"/>
              <a:ext cx="922655" cy="167639"/>
              <a:chOff x="6789419" y="1835150"/>
              <a:chExt cx="922655" cy="167639"/>
            </a:xfrm>
            <a:solidFill>
              <a:schemeClr val="accent1"/>
            </a:solidFill>
          </p:grpSpPr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1AB6C4FE-582B-467E-B6A7-7253A81CE7B5}"/>
                  </a:ext>
                </a:extLst>
              </p:cNvPr>
              <p:cNvSpPr/>
              <p:nvPr/>
            </p:nvSpPr>
            <p:spPr>
              <a:xfrm>
                <a:off x="6789419" y="1835150"/>
                <a:ext cx="922655" cy="167639"/>
              </a:xfrm>
              <a:custGeom>
                <a:avLst/>
                <a:gdLst>
                  <a:gd name="connsiteX0" fmla="*/ 922655 w 922655"/>
                  <a:gd name="connsiteY0" fmla="*/ 83820 h 167639"/>
                  <a:gd name="connsiteX1" fmla="*/ 817880 w 922655"/>
                  <a:gd name="connsiteY1" fmla="*/ 167640 h 167639"/>
                  <a:gd name="connsiteX2" fmla="*/ 82550 w 922655"/>
                  <a:gd name="connsiteY2" fmla="*/ 167640 h 167639"/>
                  <a:gd name="connsiteX3" fmla="*/ 0 w 922655"/>
                  <a:gd name="connsiteY3" fmla="*/ 101600 h 167639"/>
                  <a:gd name="connsiteX4" fmla="*/ 21590 w 922655"/>
                  <a:gd name="connsiteY4" fmla="*/ 56515 h 167639"/>
                  <a:gd name="connsiteX5" fmla="*/ 55245 w 922655"/>
                  <a:gd name="connsiteY5" fmla="*/ 38735 h 167639"/>
                  <a:gd name="connsiteX6" fmla="*/ 24130 w 922655"/>
                  <a:gd name="connsiteY6" fmla="*/ 38735 h 167639"/>
                  <a:gd name="connsiteX7" fmla="*/ 11430 w 922655"/>
                  <a:gd name="connsiteY7" fmla="*/ 35560 h 167639"/>
                  <a:gd name="connsiteX8" fmla="*/ 0 w 922655"/>
                  <a:gd name="connsiteY8" fmla="*/ 19050 h 167639"/>
                  <a:gd name="connsiteX9" fmla="*/ 24130 w 922655"/>
                  <a:gd name="connsiteY9" fmla="*/ 0 h 167639"/>
                  <a:gd name="connsiteX10" fmla="*/ 818515 w 922655"/>
                  <a:gd name="connsiteY10" fmla="*/ 0 h 167639"/>
                  <a:gd name="connsiteX11" fmla="*/ 892175 w 922655"/>
                  <a:gd name="connsiteY11" fmla="*/ 24765 h 167639"/>
                  <a:gd name="connsiteX12" fmla="*/ 922655 w 922655"/>
                  <a:gd name="connsiteY12" fmla="*/ 83820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2655" h="167639">
                    <a:moveTo>
                      <a:pt x="922655" y="83820"/>
                    </a:moveTo>
                    <a:cubicBezTo>
                      <a:pt x="922655" y="130175"/>
                      <a:pt x="875665" y="167640"/>
                      <a:pt x="817880" y="167640"/>
                    </a:cubicBezTo>
                    <a:lnTo>
                      <a:pt x="82550" y="167640"/>
                    </a:lnTo>
                    <a:cubicBezTo>
                      <a:pt x="36830" y="167640"/>
                      <a:pt x="0" y="137795"/>
                      <a:pt x="0" y="101600"/>
                    </a:cubicBezTo>
                    <a:cubicBezTo>
                      <a:pt x="0" y="84455"/>
                      <a:pt x="8255" y="68580"/>
                      <a:pt x="21590" y="56515"/>
                    </a:cubicBezTo>
                    <a:cubicBezTo>
                      <a:pt x="30480" y="48260"/>
                      <a:pt x="41911" y="42545"/>
                      <a:pt x="55245" y="38735"/>
                    </a:cubicBezTo>
                    <a:lnTo>
                      <a:pt x="24130" y="38735"/>
                    </a:lnTo>
                    <a:cubicBezTo>
                      <a:pt x="19686" y="38735"/>
                      <a:pt x="15240" y="37465"/>
                      <a:pt x="11430" y="35560"/>
                    </a:cubicBezTo>
                    <a:cubicBezTo>
                      <a:pt x="4445" y="32385"/>
                      <a:pt x="0" y="26035"/>
                      <a:pt x="0" y="19050"/>
                    </a:cubicBezTo>
                    <a:cubicBezTo>
                      <a:pt x="0" y="8255"/>
                      <a:pt x="10795" y="0"/>
                      <a:pt x="24130" y="0"/>
                    </a:cubicBezTo>
                    <a:lnTo>
                      <a:pt x="818515" y="0"/>
                    </a:lnTo>
                    <a:cubicBezTo>
                      <a:pt x="847090" y="0"/>
                      <a:pt x="873761" y="9525"/>
                      <a:pt x="892175" y="24765"/>
                    </a:cubicBezTo>
                    <a:cubicBezTo>
                      <a:pt x="911225" y="40005"/>
                      <a:pt x="922655" y="60960"/>
                      <a:pt x="922655" y="83820"/>
                    </a:cubicBezTo>
                    <a:close/>
                  </a:path>
                </a:pathLst>
              </a:custGeom>
              <a:solidFill>
                <a:srgbClr val="EEEFE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8DAA8A7C-6054-45CB-8728-A5DB3CD28388}"/>
                  </a:ext>
                </a:extLst>
              </p:cNvPr>
              <p:cNvSpPr/>
              <p:nvPr/>
            </p:nvSpPr>
            <p:spPr>
              <a:xfrm>
                <a:off x="6800850" y="1871331"/>
                <a:ext cx="814170" cy="88278"/>
              </a:xfrm>
              <a:custGeom>
                <a:avLst/>
                <a:gdLst>
                  <a:gd name="connsiteX0" fmla="*/ 814070 w 814170"/>
                  <a:gd name="connsiteY0" fmla="*/ 47004 h 88278"/>
                  <a:gd name="connsiteX1" fmla="*/ 756920 w 814170"/>
                  <a:gd name="connsiteY1" fmla="*/ 88279 h 88278"/>
                  <a:gd name="connsiteX2" fmla="*/ 92710 w 814170"/>
                  <a:gd name="connsiteY2" fmla="*/ 88279 h 88278"/>
                  <a:gd name="connsiteX3" fmla="*/ 80010 w 814170"/>
                  <a:gd name="connsiteY3" fmla="*/ 78119 h 88278"/>
                  <a:gd name="connsiteX4" fmla="*/ 80010 w 814170"/>
                  <a:gd name="connsiteY4" fmla="*/ 78119 h 88278"/>
                  <a:gd name="connsiteX5" fmla="*/ 92710 w 814170"/>
                  <a:gd name="connsiteY5" fmla="*/ 67959 h 88278"/>
                  <a:gd name="connsiteX6" fmla="*/ 757555 w 814170"/>
                  <a:gd name="connsiteY6" fmla="*/ 67959 h 88278"/>
                  <a:gd name="connsiteX7" fmla="*/ 788035 w 814170"/>
                  <a:gd name="connsiteY7" fmla="*/ 47004 h 88278"/>
                  <a:gd name="connsiteX8" fmla="*/ 758825 w 814170"/>
                  <a:gd name="connsiteY8" fmla="*/ 20969 h 88278"/>
                  <a:gd name="connsiteX9" fmla="*/ 10160 w 814170"/>
                  <a:gd name="connsiteY9" fmla="*/ 20969 h 88278"/>
                  <a:gd name="connsiteX10" fmla="*/ 43815 w 814170"/>
                  <a:gd name="connsiteY10" fmla="*/ 3189 h 88278"/>
                  <a:gd name="connsiteX11" fmla="*/ 12700 w 814170"/>
                  <a:gd name="connsiteY11" fmla="*/ 3189 h 88278"/>
                  <a:gd name="connsiteX12" fmla="*/ 0 w 814170"/>
                  <a:gd name="connsiteY12" fmla="*/ 14 h 88278"/>
                  <a:gd name="connsiteX13" fmla="*/ 759460 w 814170"/>
                  <a:gd name="connsiteY13" fmla="*/ 14 h 88278"/>
                  <a:gd name="connsiteX14" fmla="*/ 814070 w 814170"/>
                  <a:gd name="connsiteY14" fmla="*/ 47004 h 88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14170" h="88278">
                    <a:moveTo>
                      <a:pt x="814070" y="47004"/>
                    </a:moveTo>
                    <a:cubicBezTo>
                      <a:pt x="812165" y="70499"/>
                      <a:pt x="786130" y="88279"/>
                      <a:pt x="756920" y="88279"/>
                    </a:cubicBezTo>
                    <a:lnTo>
                      <a:pt x="92710" y="88279"/>
                    </a:lnTo>
                    <a:cubicBezTo>
                      <a:pt x="85725" y="88279"/>
                      <a:pt x="80010" y="83834"/>
                      <a:pt x="80010" y="78119"/>
                    </a:cubicBezTo>
                    <a:lnTo>
                      <a:pt x="80010" y="78119"/>
                    </a:lnTo>
                    <a:cubicBezTo>
                      <a:pt x="80010" y="72404"/>
                      <a:pt x="85725" y="67959"/>
                      <a:pt x="92710" y="67959"/>
                    </a:cubicBezTo>
                    <a:lnTo>
                      <a:pt x="757555" y="67959"/>
                    </a:lnTo>
                    <a:cubicBezTo>
                      <a:pt x="772795" y="67959"/>
                      <a:pt x="786765" y="59069"/>
                      <a:pt x="788035" y="47004"/>
                    </a:cubicBezTo>
                    <a:cubicBezTo>
                      <a:pt x="789940" y="33034"/>
                      <a:pt x="775970" y="20969"/>
                      <a:pt x="758825" y="20969"/>
                    </a:cubicBezTo>
                    <a:lnTo>
                      <a:pt x="10160" y="20969"/>
                    </a:lnTo>
                    <a:cubicBezTo>
                      <a:pt x="19050" y="12714"/>
                      <a:pt x="30480" y="6999"/>
                      <a:pt x="43815" y="3189"/>
                    </a:cubicBezTo>
                    <a:lnTo>
                      <a:pt x="12700" y="3189"/>
                    </a:lnTo>
                    <a:cubicBezTo>
                      <a:pt x="8255" y="3189"/>
                      <a:pt x="3810" y="1919"/>
                      <a:pt x="0" y="14"/>
                    </a:cubicBezTo>
                    <a:lnTo>
                      <a:pt x="759460" y="14"/>
                    </a:lnTo>
                    <a:cubicBezTo>
                      <a:pt x="790575" y="-621"/>
                      <a:pt x="815975" y="20969"/>
                      <a:pt x="814070" y="47004"/>
                    </a:cubicBezTo>
                    <a:close/>
                  </a:path>
                </a:pathLst>
              </a:custGeom>
              <a:solidFill>
                <a:srgbClr val="D3D4D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1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6789419" y="1667510"/>
              <a:ext cx="922655" cy="167639"/>
              <a:chOff x="6789419" y="1667510"/>
              <a:chExt cx="922655" cy="167639"/>
            </a:xfrm>
            <a:solidFill>
              <a:schemeClr val="accent1"/>
            </a:solidFill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ACAAF7A1-1160-48DF-BA03-D795B1BA19DF}"/>
                  </a:ext>
                </a:extLst>
              </p:cNvPr>
              <p:cNvSpPr/>
              <p:nvPr/>
            </p:nvSpPr>
            <p:spPr>
              <a:xfrm>
                <a:off x="6789419" y="1667510"/>
                <a:ext cx="922655" cy="167639"/>
              </a:xfrm>
              <a:custGeom>
                <a:avLst/>
                <a:gdLst>
                  <a:gd name="connsiteX0" fmla="*/ 922655 w 922655"/>
                  <a:gd name="connsiteY0" fmla="*/ 83820 h 167639"/>
                  <a:gd name="connsiteX1" fmla="*/ 817880 w 922655"/>
                  <a:gd name="connsiteY1" fmla="*/ 167640 h 167639"/>
                  <a:gd name="connsiteX2" fmla="*/ 82550 w 922655"/>
                  <a:gd name="connsiteY2" fmla="*/ 167640 h 167639"/>
                  <a:gd name="connsiteX3" fmla="*/ 0 w 922655"/>
                  <a:gd name="connsiteY3" fmla="*/ 101600 h 167639"/>
                  <a:gd name="connsiteX4" fmla="*/ 21590 w 922655"/>
                  <a:gd name="connsiteY4" fmla="*/ 56515 h 167639"/>
                  <a:gd name="connsiteX5" fmla="*/ 55245 w 922655"/>
                  <a:gd name="connsiteY5" fmla="*/ 38735 h 167639"/>
                  <a:gd name="connsiteX6" fmla="*/ 24130 w 922655"/>
                  <a:gd name="connsiteY6" fmla="*/ 38735 h 167639"/>
                  <a:gd name="connsiteX7" fmla="*/ 11430 w 922655"/>
                  <a:gd name="connsiteY7" fmla="*/ 35560 h 167639"/>
                  <a:gd name="connsiteX8" fmla="*/ 0 w 922655"/>
                  <a:gd name="connsiteY8" fmla="*/ 19050 h 167639"/>
                  <a:gd name="connsiteX9" fmla="*/ 24130 w 922655"/>
                  <a:gd name="connsiteY9" fmla="*/ 0 h 167639"/>
                  <a:gd name="connsiteX10" fmla="*/ 818515 w 922655"/>
                  <a:gd name="connsiteY10" fmla="*/ 0 h 167639"/>
                  <a:gd name="connsiteX11" fmla="*/ 892175 w 922655"/>
                  <a:gd name="connsiteY11" fmla="*/ 24765 h 167639"/>
                  <a:gd name="connsiteX12" fmla="*/ 922655 w 922655"/>
                  <a:gd name="connsiteY12" fmla="*/ 83820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2655" h="167639">
                    <a:moveTo>
                      <a:pt x="922655" y="83820"/>
                    </a:moveTo>
                    <a:cubicBezTo>
                      <a:pt x="922655" y="130175"/>
                      <a:pt x="875665" y="167640"/>
                      <a:pt x="817880" y="167640"/>
                    </a:cubicBezTo>
                    <a:lnTo>
                      <a:pt x="82550" y="167640"/>
                    </a:lnTo>
                    <a:cubicBezTo>
                      <a:pt x="36830" y="167640"/>
                      <a:pt x="0" y="137795"/>
                      <a:pt x="0" y="101600"/>
                    </a:cubicBezTo>
                    <a:cubicBezTo>
                      <a:pt x="0" y="84455"/>
                      <a:pt x="8255" y="68580"/>
                      <a:pt x="21590" y="56515"/>
                    </a:cubicBezTo>
                    <a:cubicBezTo>
                      <a:pt x="30480" y="48260"/>
                      <a:pt x="41911" y="42545"/>
                      <a:pt x="55245" y="38735"/>
                    </a:cubicBezTo>
                    <a:lnTo>
                      <a:pt x="24130" y="38735"/>
                    </a:lnTo>
                    <a:cubicBezTo>
                      <a:pt x="19686" y="38735"/>
                      <a:pt x="15240" y="37465"/>
                      <a:pt x="11430" y="35560"/>
                    </a:cubicBezTo>
                    <a:cubicBezTo>
                      <a:pt x="4445" y="32385"/>
                      <a:pt x="0" y="26035"/>
                      <a:pt x="0" y="19050"/>
                    </a:cubicBezTo>
                    <a:cubicBezTo>
                      <a:pt x="0" y="8255"/>
                      <a:pt x="10795" y="0"/>
                      <a:pt x="24130" y="0"/>
                    </a:cubicBezTo>
                    <a:lnTo>
                      <a:pt x="818515" y="0"/>
                    </a:lnTo>
                    <a:cubicBezTo>
                      <a:pt x="847090" y="0"/>
                      <a:pt x="873761" y="9525"/>
                      <a:pt x="892175" y="24765"/>
                    </a:cubicBezTo>
                    <a:cubicBezTo>
                      <a:pt x="911225" y="40005"/>
                      <a:pt x="922655" y="60960"/>
                      <a:pt x="922655" y="83820"/>
                    </a:cubicBezTo>
                    <a:close/>
                  </a:path>
                </a:pathLst>
              </a:custGeom>
              <a:solidFill>
                <a:srgbClr val="EEEFE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2CBB294C-900D-4846-BF72-BFE38BC92FB2}"/>
                  </a:ext>
                </a:extLst>
              </p:cNvPr>
              <p:cNvSpPr/>
              <p:nvPr/>
            </p:nvSpPr>
            <p:spPr>
              <a:xfrm>
                <a:off x="6800850" y="1703691"/>
                <a:ext cx="814170" cy="88278"/>
              </a:xfrm>
              <a:custGeom>
                <a:avLst/>
                <a:gdLst>
                  <a:gd name="connsiteX0" fmla="*/ 814070 w 814170"/>
                  <a:gd name="connsiteY0" fmla="*/ 47004 h 88278"/>
                  <a:gd name="connsiteX1" fmla="*/ 756920 w 814170"/>
                  <a:gd name="connsiteY1" fmla="*/ 88279 h 88278"/>
                  <a:gd name="connsiteX2" fmla="*/ 92710 w 814170"/>
                  <a:gd name="connsiteY2" fmla="*/ 88279 h 88278"/>
                  <a:gd name="connsiteX3" fmla="*/ 80010 w 814170"/>
                  <a:gd name="connsiteY3" fmla="*/ 78119 h 88278"/>
                  <a:gd name="connsiteX4" fmla="*/ 80010 w 814170"/>
                  <a:gd name="connsiteY4" fmla="*/ 78119 h 88278"/>
                  <a:gd name="connsiteX5" fmla="*/ 92710 w 814170"/>
                  <a:gd name="connsiteY5" fmla="*/ 67959 h 88278"/>
                  <a:gd name="connsiteX6" fmla="*/ 757555 w 814170"/>
                  <a:gd name="connsiteY6" fmla="*/ 67959 h 88278"/>
                  <a:gd name="connsiteX7" fmla="*/ 788035 w 814170"/>
                  <a:gd name="connsiteY7" fmla="*/ 47004 h 88278"/>
                  <a:gd name="connsiteX8" fmla="*/ 758825 w 814170"/>
                  <a:gd name="connsiteY8" fmla="*/ 20969 h 88278"/>
                  <a:gd name="connsiteX9" fmla="*/ 10160 w 814170"/>
                  <a:gd name="connsiteY9" fmla="*/ 20969 h 88278"/>
                  <a:gd name="connsiteX10" fmla="*/ 43815 w 814170"/>
                  <a:gd name="connsiteY10" fmla="*/ 3189 h 88278"/>
                  <a:gd name="connsiteX11" fmla="*/ 12700 w 814170"/>
                  <a:gd name="connsiteY11" fmla="*/ 3189 h 88278"/>
                  <a:gd name="connsiteX12" fmla="*/ 0 w 814170"/>
                  <a:gd name="connsiteY12" fmla="*/ 14 h 88278"/>
                  <a:gd name="connsiteX13" fmla="*/ 759460 w 814170"/>
                  <a:gd name="connsiteY13" fmla="*/ 14 h 88278"/>
                  <a:gd name="connsiteX14" fmla="*/ 814070 w 814170"/>
                  <a:gd name="connsiteY14" fmla="*/ 47004 h 88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14170" h="88278">
                    <a:moveTo>
                      <a:pt x="814070" y="47004"/>
                    </a:moveTo>
                    <a:cubicBezTo>
                      <a:pt x="812165" y="70499"/>
                      <a:pt x="786130" y="88279"/>
                      <a:pt x="756920" y="88279"/>
                    </a:cubicBezTo>
                    <a:lnTo>
                      <a:pt x="92710" y="88279"/>
                    </a:lnTo>
                    <a:cubicBezTo>
                      <a:pt x="85725" y="88279"/>
                      <a:pt x="80010" y="83834"/>
                      <a:pt x="80010" y="78119"/>
                    </a:cubicBezTo>
                    <a:lnTo>
                      <a:pt x="80010" y="78119"/>
                    </a:lnTo>
                    <a:cubicBezTo>
                      <a:pt x="80010" y="72404"/>
                      <a:pt x="85725" y="67959"/>
                      <a:pt x="92710" y="67959"/>
                    </a:cubicBezTo>
                    <a:lnTo>
                      <a:pt x="757555" y="67959"/>
                    </a:lnTo>
                    <a:cubicBezTo>
                      <a:pt x="772795" y="67959"/>
                      <a:pt x="786765" y="59069"/>
                      <a:pt x="788035" y="47004"/>
                    </a:cubicBezTo>
                    <a:cubicBezTo>
                      <a:pt x="789940" y="33034"/>
                      <a:pt x="775970" y="20969"/>
                      <a:pt x="758825" y="20969"/>
                    </a:cubicBezTo>
                    <a:lnTo>
                      <a:pt x="10160" y="20969"/>
                    </a:lnTo>
                    <a:cubicBezTo>
                      <a:pt x="19050" y="12714"/>
                      <a:pt x="30480" y="6999"/>
                      <a:pt x="43815" y="3189"/>
                    </a:cubicBezTo>
                    <a:lnTo>
                      <a:pt x="12700" y="3189"/>
                    </a:lnTo>
                    <a:cubicBezTo>
                      <a:pt x="8255" y="3189"/>
                      <a:pt x="3810" y="1919"/>
                      <a:pt x="0" y="14"/>
                    </a:cubicBezTo>
                    <a:lnTo>
                      <a:pt x="759460" y="14"/>
                    </a:lnTo>
                    <a:cubicBezTo>
                      <a:pt x="790575" y="-621"/>
                      <a:pt x="815975" y="20969"/>
                      <a:pt x="814070" y="47004"/>
                    </a:cubicBezTo>
                    <a:close/>
                  </a:path>
                </a:pathLst>
              </a:custGeom>
              <a:solidFill>
                <a:srgbClr val="D3D4D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6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7833994" y="1835150"/>
              <a:ext cx="922655" cy="167639"/>
              <a:chOff x="7833994" y="1835150"/>
              <a:chExt cx="922655" cy="167639"/>
            </a:xfrm>
            <a:solidFill>
              <a:schemeClr val="accent1"/>
            </a:solidFill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86A33D06-1654-4C46-A235-8C841355474D}"/>
                  </a:ext>
                </a:extLst>
              </p:cNvPr>
              <p:cNvSpPr/>
              <p:nvPr/>
            </p:nvSpPr>
            <p:spPr>
              <a:xfrm>
                <a:off x="7833994" y="1835150"/>
                <a:ext cx="922655" cy="167639"/>
              </a:xfrm>
              <a:custGeom>
                <a:avLst/>
                <a:gdLst>
                  <a:gd name="connsiteX0" fmla="*/ 922655 w 922655"/>
                  <a:gd name="connsiteY0" fmla="*/ 83820 h 167639"/>
                  <a:gd name="connsiteX1" fmla="*/ 817880 w 922655"/>
                  <a:gd name="connsiteY1" fmla="*/ 167640 h 167639"/>
                  <a:gd name="connsiteX2" fmla="*/ 82550 w 922655"/>
                  <a:gd name="connsiteY2" fmla="*/ 167640 h 167639"/>
                  <a:gd name="connsiteX3" fmla="*/ 0 w 922655"/>
                  <a:gd name="connsiteY3" fmla="*/ 101600 h 167639"/>
                  <a:gd name="connsiteX4" fmla="*/ 21590 w 922655"/>
                  <a:gd name="connsiteY4" fmla="*/ 56515 h 167639"/>
                  <a:gd name="connsiteX5" fmla="*/ 55245 w 922655"/>
                  <a:gd name="connsiteY5" fmla="*/ 38735 h 167639"/>
                  <a:gd name="connsiteX6" fmla="*/ 24130 w 922655"/>
                  <a:gd name="connsiteY6" fmla="*/ 38735 h 167639"/>
                  <a:gd name="connsiteX7" fmla="*/ 11430 w 922655"/>
                  <a:gd name="connsiteY7" fmla="*/ 35560 h 167639"/>
                  <a:gd name="connsiteX8" fmla="*/ 0 w 922655"/>
                  <a:gd name="connsiteY8" fmla="*/ 19050 h 167639"/>
                  <a:gd name="connsiteX9" fmla="*/ 24130 w 922655"/>
                  <a:gd name="connsiteY9" fmla="*/ 0 h 167639"/>
                  <a:gd name="connsiteX10" fmla="*/ 818515 w 922655"/>
                  <a:gd name="connsiteY10" fmla="*/ 0 h 167639"/>
                  <a:gd name="connsiteX11" fmla="*/ 892175 w 922655"/>
                  <a:gd name="connsiteY11" fmla="*/ 24765 h 167639"/>
                  <a:gd name="connsiteX12" fmla="*/ 922655 w 922655"/>
                  <a:gd name="connsiteY12" fmla="*/ 83820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2655" h="167639">
                    <a:moveTo>
                      <a:pt x="922655" y="83820"/>
                    </a:moveTo>
                    <a:cubicBezTo>
                      <a:pt x="922655" y="130175"/>
                      <a:pt x="875665" y="167640"/>
                      <a:pt x="817880" y="167640"/>
                    </a:cubicBezTo>
                    <a:lnTo>
                      <a:pt x="82550" y="167640"/>
                    </a:lnTo>
                    <a:cubicBezTo>
                      <a:pt x="36830" y="167640"/>
                      <a:pt x="0" y="137795"/>
                      <a:pt x="0" y="101600"/>
                    </a:cubicBezTo>
                    <a:cubicBezTo>
                      <a:pt x="0" y="84455"/>
                      <a:pt x="8255" y="68580"/>
                      <a:pt x="21590" y="56515"/>
                    </a:cubicBezTo>
                    <a:cubicBezTo>
                      <a:pt x="30480" y="48260"/>
                      <a:pt x="41911" y="42545"/>
                      <a:pt x="55245" y="38735"/>
                    </a:cubicBezTo>
                    <a:lnTo>
                      <a:pt x="24130" y="38735"/>
                    </a:lnTo>
                    <a:cubicBezTo>
                      <a:pt x="19686" y="38735"/>
                      <a:pt x="15240" y="37465"/>
                      <a:pt x="11430" y="35560"/>
                    </a:cubicBezTo>
                    <a:cubicBezTo>
                      <a:pt x="4445" y="32385"/>
                      <a:pt x="0" y="26035"/>
                      <a:pt x="0" y="19050"/>
                    </a:cubicBezTo>
                    <a:cubicBezTo>
                      <a:pt x="0" y="8255"/>
                      <a:pt x="10795" y="0"/>
                      <a:pt x="24130" y="0"/>
                    </a:cubicBezTo>
                    <a:lnTo>
                      <a:pt x="818515" y="0"/>
                    </a:lnTo>
                    <a:cubicBezTo>
                      <a:pt x="847090" y="0"/>
                      <a:pt x="873761" y="9525"/>
                      <a:pt x="892175" y="24765"/>
                    </a:cubicBezTo>
                    <a:cubicBezTo>
                      <a:pt x="910590" y="40005"/>
                      <a:pt x="922655" y="60960"/>
                      <a:pt x="922655" y="83820"/>
                    </a:cubicBezTo>
                    <a:close/>
                  </a:path>
                </a:pathLst>
              </a:custGeom>
              <a:solidFill>
                <a:srgbClr val="EEEFE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55AE639D-D003-47FF-A8E0-7FCBCAA1A3D0}"/>
                  </a:ext>
                </a:extLst>
              </p:cNvPr>
              <p:cNvSpPr/>
              <p:nvPr/>
            </p:nvSpPr>
            <p:spPr>
              <a:xfrm>
                <a:off x="7844790" y="1871331"/>
                <a:ext cx="814241" cy="88278"/>
              </a:xfrm>
              <a:custGeom>
                <a:avLst/>
                <a:gdLst>
                  <a:gd name="connsiteX0" fmla="*/ 814070 w 814241"/>
                  <a:gd name="connsiteY0" fmla="*/ 47004 h 88278"/>
                  <a:gd name="connsiteX1" fmla="*/ 756920 w 814241"/>
                  <a:gd name="connsiteY1" fmla="*/ 88279 h 88278"/>
                  <a:gd name="connsiteX2" fmla="*/ 92710 w 814241"/>
                  <a:gd name="connsiteY2" fmla="*/ 88279 h 88278"/>
                  <a:gd name="connsiteX3" fmla="*/ 80010 w 814241"/>
                  <a:gd name="connsiteY3" fmla="*/ 78119 h 88278"/>
                  <a:gd name="connsiteX4" fmla="*/ 80010 w 814241"/>
                  <a:gd name="connsiteY4" fmla="*/ 78119 h 88278"/>
                  <a:gd name="connsiteX5" fmla="*/ 92710 w 814241"/>
                  <a:gd name="connsiteY5" fmla="*/ 67959 h 88278"/>
                  <a:gd name="connsiteX6" fmla="*/ 757555 w 814241"/>
                  <a:gd name="connsiteY6" fmla="*/ 67959 h 88278"/>
                  <a:gd name="connsiteX7" fmla="*/ 788035 w 814241"/>
                  <a:gd name="connsiteY7" fmla="*/ 47004 h 88278"/>
                  <a:gd name="connsiteX8" fmla="*/ 758825 w 814241"/>
                  <a:gd name="connsiteY8" fmla="*/ 20969 h 88278"/>
                  <a:gd name="connsiteX9" fmla="*/ 10160 w 814241"/>
                  <a:gd name="connsiteY9" fmla="*/ 20969 h 88278"/>
                  <a:gd name="connsiteX10" fmla="*/ 43815 w 814241"/>
                  <a:gd name="connsiteY10" fmla="*/ 3189 h 88278"/>
                  <a:gd name="connsiteX11" fmla="*/ 12700 w 814241"/>
                  <a:gd name="connsiteY11" fmla="*/ 3189 h 88278"/>
                  <a:gd name="connsiteX12" fmla="*/ 0 w 814241"/>
                  <a:gd name="connsiteY12" fmla="*/ 14 h 88278"/>
                  <a:gd name="connsiteX13" fmla="*/ 759460 w 814241"/>
                  <a:gd name="connsiteY13" fmla="*/ 14 h 88278"/>
                  <a:gd name="connsiteX14" fmla="*/ 814070 w 814241"/>
                  <a:gd name="connsiteY14" fmla="*/ 47004 h 88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14241" h="88278">
                    <a:moveTo>
                      <a:pt x="814070" y="47004"/>
                    </a:moveTo>
                    <a:cubicBezTo>
                      <a:pt x="812165" y="70499"/>
                      <a:pt x="786130" y="88279"/>
                      <a:pt x="756920" y="88279"/>
                    </a:cubicBezTo>
                    <a:lnTo>
                      <a:pt x="92710" y="88279"/>
                    </a:lnTo>
                    <a:cubicBezTo>
                      <a:pt x="85725" y="88279"/>
                      <a:pt x="80010" y="83834"/>
                      <a:pt x="80010" y="78119"/>
                    </a:cubicBezTo>
                    <a:lnTo>
                      <a:pt x="80010" y="78119"/>
                    </a:lnTo>
                    <a:cubicBezTo>
                      <a:pt x="80010" y="72404"/>
                      <a:pt x="85725" y="67959"/>
                      <a:pt x="92710" y="67959"/>
                    </a:cubicBezTo>
                    <a:lnTo>
                      <a:pt x="757555" y="67959"/>
                    </a:lnTo>
                    <a:cubicBezTo>
                      <a:pt x="772795" y="67959"/>
                      <a:pt x="786765" y="59069"/>
                      <a:pt x="788035" y="47004"/>
                    </a:cubicBezTo>
                    <a:cubicBezTo>
                      <a:pt x="789940" y="33034"/>
                      <a:pt x="775970" y="20969"/>
                      <a:pt x="758825" y="20969"/>
                    </a:cubicBezTo>
                    <a:lnTo>
                      <a:pt x="10160" y="20969"/>
                    </a:lnTo>
                    <a:cubicBezTo>
                      <a:pt x="19050" y="12714"/>
                      <a:pt x="30480" y="6999"/>
                      <a:pt x="43815" y="3189"/>
                    </a:cubicBezTo>
                    <a:lnTo>
                      <a:pt x="12700" y="3189"/>
                    </a:lnTo>
                    <a:cubicBezTo>
                      <a:pt x="8255" y="3189"/>
                      <a:pt x="3810" y="1919"/>
                      <a:pt x="0" y="14"/>
                    </a:cubicBezTo>
                    <a:lnTo>
                      <a:pt x="759460" y="14"/>
                    </a:lnTo>
                    <a:cubicBezTo>
                      <a:pt x="790575" y="-621"/>
                      <a:pt x="816610" y="20969"/>
                      <a:pt x="814070" y="47004"/>
                    </a:cubicBezTo>
                    <a:close/>
                  </a:path>
                </a:pathLst>
              </a:custGeom>
              <a:solidFill>
                <a:srgbClr val="D3D4D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1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7833994" y="1667510"/>
              <a:ext cx="922655" cy="167639"/>
              <a:chOff x="7833994" y="1667510"/>
              <a:chExt cx="922655" cy="167639"/>
            </a:xfrm>
            <a:solidFill>
              <a:schemeClr val="accent1"/>
            </a:solidFill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6EB2474F-E571-487E-AD12-5CB0633E040B}"/>
                  </a:ext>
                </a:extLst>
              </p:cNvPr>
              <p:cNvSpPr/>
              <p:nvPr/>
            </p:nvSpPr>
            <p:spPr>
              <a:xfrm>
                <a:off x="7833994" y="1667510"/>
                <a:ext cx="922655" cy="167639"/>
              </a:xfrm>
              <a:custGeom>
                <a:avLst/>
                <a:gdLst>
                  <a:gd name="connsiteX0" fmla="*/ 922655 w 922655"/>
                  <a:gd name="connsiteY0" fmla="*/ 83820 h 167639"/>
                  <a:gd name="connsiteX1" fmla="*/ 817880 w 922655"/>
                  <a:gd name="connsiteY1" fmla="*/ 167640 h 167639"/>
                  <a:gd name="connsiteX2" fmla="*/ 82550 w 922655"/>
                  <a:gd name="connsiteY2" fmla="*/ 167640 h 167639"/>
                  <a:gd name="connsiteX3" fmla="*/ 0 w 922655"/>
                  <a:gd name="connsiteY3" fmla="*/ 101600 h 167639"/>
                  <a:gd name="connsiteX4" fmla="*/ 21590 w 922655"/>
                  <a:gd name="connsiteY4" fmla="*/ 56515 h 167639"/>
                  <a:gd name="connsiteX5" fmla="*/ 55245 w 922655"/>
                  <a:gd name="connsiteY5" fmla="*/ 38735 h 167639"/>
                  <a:gd name="connsiteX6" fmla="*/ 24130 w 922655"/>
                  <a:gd name="connsiteY6" fmla="*/ 38735 h 167639"/>
                  <a:gd name="connsiteX7" fmla="*/ 11430 w 922655"/>
                  <a:gd name="connsiteY7" fmla="*/ 35560 h 167639"/>
                  <a:gd name="connsiteX8" fmla="*/ 0 w 922655"/>
                  <a:gd name="connsiteY8" fmla="*/ 19050 h 167639"/>
                  <a:gd name="connsiteX9" fmla="*/ 24130 w 922655"/>
                  <a:gd name="connsiteY9" fmla="*/ 0 h 167639"/>
                  <a:gd name="connsiteX10" fmla="*/ 818515 w 922655"/>
                  <a:gd name="connsiteY10" fmla="*/ 0 h 167639"/>
                  <a:gd name="connsiteX11" fmla="*/ 892175 w 922655"/>
                  <a:gd name="connsiteY11" fmla="*/ 24765 h 167639"/>
                  <a:gd name="connsiteX12" fmla="*/ 922655 w 922655"/>
                  <a:gd name="connsiteY12" fmla="*/ 83820 h 167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2655" h="167639">
                    <a:moveTo>
                      <a:pt x="922655" y="83820"/>
                    </a:moveTo>
                    <a:cubicBezTo>
                      <a:pt x="922655" y="130175"/>
                      <a:pt x="875665" y="167640"/>
                      <a:pt x="817880" y="167640"/>
                    </a:cubicBezTo>
                    <a:lnTo>
                      <a:pt x="82550" y="167640"/>
                    </a:lnTo>
                    <a:cubicBezTo>
                      <a:pt x="36830" y="167640"/>
                      <a:pt x="0" y="137795"/>
                      <a:pt x="0" y="101600"/>
                    </a:cubicBezTo>
                    <a:cubicBezTo>
                      <a:pt x="0" y="84455"/>
                      <a:pt x="8255" y="68580"/>
                      <a:pt x="21590" y="56515"/>
                    </a:cubicBezTo>
                    <a:cubicBezTo>
                      <a:pt x="30480" y="48260"/>
                      <a:pt x="41911" y="42545"/>
                      <a:pt x="55245" y="38735"/>
                    </a:cubicBezTo>
                    <a:lnTo>
                      <a:pt x="24130" y="38735"/>
                    </a:lnTo>
                    <a:cubicBezTo>
                      <a:pt x="19686" y="38735"/>
                      <a:pt x="15240" y="37465"/>
                      <a:pt x="11430" y="35560"/>
                    </a:cubicBezTo>
                    <a:cubicBezTo>
                      <a:pt x="4445" y="32385"/>
                      <a:pt x="0" y="26035"/>
                      <a:pt x="0" y="19050"/>
                    </a:cubicBezTo>
                    <a:cubicBezTo>
                      <a:pt x="0" y="8255"/>
                      <a:pt x="10795" y="0"/>
                      <a:pt x="24130" y="0"/>
                    </a:cubicBezTo>
                    <a:lnTo>
                      <a:pt x="818515" y="0"/>
                    </a:lnTo>
                    <a:cubicBezTo>
                      <a:pt x="847090" y="0"/>
                      <a:pt x="873761" y="9525"/>
                      <a:pt x="892175" y="24765"/>
                    </a:cubicBezTo>
                    <a:cubicBezTo>
                      <a:pt x="910590" y="40005"/>
                      <a:pt x="922655" y="60960"/>
                      <a:pt x="922655" y="83820"/>
                    </a:cubicBezTo>
                    <a:close/>
                  </a:path>
                </a:pathLst>
              </a:custGeom>
              <a:solidFill>
                <a:srgbClr val="EEEFE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8AA00F7D-ECC3-44BD-9B47-23BA53CC3C9F}"/>
                  </a:ext>
                </a:extLst>
              </p:cNvPr>
              <p:cNvSpPr/>
              <p:nvPr/>
            </p:nvSpPr>
            <p:spPr>
              <a:xfrm>
                <a:off x="7844790" y="1703691"/>
                <a:ext cx="814241" cy="88278"/>
              </a:xfrm>
              <a:custGeom>
                <a:avLst/>
                <a:gdLst>
                  <a:gd name="connsiteX0" fmla="*/ 814070 w 814241"/>
                  <a:gd name="connsiteY0" fmla="*/ 47004 h 88278"/>
                  <a:gd name="connsiteX1" fmla="*/ 756920 w 814241"/>
                  <a:gd name="connsiteY1" fmla="*/ 88279 h 88278"/>
                  <a:gd name="connsiteX2" fmla="*/ 92710 w 814241"/>
                  <a:gd name="connsiteY2" fmla="*/ 88279 h 88278"/>
                  <a:gd name="connsiteX3" fmla="*/ 80010 w 814241"/>
                  <a:gd name="connsiteY3" fmla="*/ 78119 h 88278"/>
                  <a:gd name="connsiteX4" fmla="*/ 80010 w 814241"/>
                  <a:gd name="connsiteY4" fmla="*/ 78119 h 88278"/>
                  <a:gd name="connsiteX5" fmla="*/ 92710 w 814241"/>
                  <a:gd name="connsiteY5" fmla="*/ 67959 h 88278"/>
                  <a:gd name="connsiteX6" fmla="*/ 757555 w 814241"/>
                  <a:gd name="connsiteY6" fmla="*/ 67959 h 88278"/>
                  <a:gd name="connsiteX7" fmla="*/ 788035 w 814241"/>
                  <a:gd name="connsiteY7" fmla="*/ 47004 h 88278"/>
                  <a:gd name="connsiteX8" fmla="*/ 758825 w 814241"/>
                  <a:gd name="connsiteY8" fmla="*/ 20969 h 88278"/>
                  <a:gd name="connsiteX9" fmla="*/ 10160 w 814241"/>
                  <a:gd name="connsiteY9" fmla="*/ 20969 h 88278"/>
                  <a:gd name="connsiteX10" fmla="*/ 43815 w 814241"/>
                  <a:gd name="connsiteY10" fmla="*/ 3189 h 88278"/>
                  <a:gd name="connsiteX11" fmla="*/ 12700 w 814241"/>
                  <a:gd name="connsiteY11" fmla="*/ 3189 h 88278"/>
                  <a:gd name="connsiteX12" fmla="*/ 0 w 814241"/>
                  <a:gd name="connsiteY12" fmla="*/ 14 h 88278"/>
                  <a:gd name="connsiteX13" fmla="*/ 759460 w 814241"/>
                  <a:gd name="connsiteY13" fmla="*/ 14 h 88278"/>
                  <a:gd name="connsiteX14" fmla="*/ 814070 w 814241"/>
                  <a:gd name="connsiteY14" fmla="*/ 47004 h 88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814241" h="88278">
                    <a:moveTo>
                      <a:pt x="814070" y="47004"/>
                    </a:moveTo>
                    <a:cubicBezTo>
                      <a:pt x="812165" y="70499"/>
                      <a:pt x="786130" y="88279"/>
                      <a:pt x="756920" y="88279"/>
                    </a:cubicBezTo>
                    <a:lnTo>
                      <a:pt x="92710" y="88279"/>
                    </a:lnTo>
                    <a:cubicBezTo>
                      <a:pt x="85725" y="88279"/>
                      <a:pt x="80010" y="83834"/>
                      <a:pt x="80010" y="78119"/>
                    </a:cubicBezTo>
                    <a:lnTo>
                      <a:pt x="80010" y="78119"/>
                    </a:lnTo>
                    <a:cubicBezTo>
                      <a:pt x="80010" y="72404"/>
                      <a:pt x="85725" y="67959"/>
                      <a:pt x="92710" y="67959"/>
                    </a:cubicBezTo>
                    <a:lnTo>
                      <a:pt x="757555" y="67959"/>
                    </a:lnTo>
                    <a:cubicBezTo>
                      <a:pt x="772795" y="67959"/>
                      <a:pt x="786765" y="59069"/>
                      <a:pt x="788035" y="47004"/>
                    </a:cubicBezTo>
                    <a:cubicBezTo>
                      <a:pt x="789940" y="33034"/>
                      <a:pt x="775970" y="20969"/>
                      <a:pt x="758825" y="20969"/>
                    </a:cubicBezTo>
                    <a:lnTo>
                      <a:pt x="10160" y="20969"/>
                    </a:lnTo>
                    <a:cubicBezTo>
                      <a:pt x="19050" y="12714"/>
                      <a:pt x="30480" y="6999"/>
                      <a:pt x="43815" y="3189"/>
                    </a:cubicBezTo>
                    <a:lnTo>
                      <a:pt x="12700" y="3189"/>
                    </a:lnTo>
                    <a:cubicBezTo>
                      <a:pt x="8255" y="3189"/>
                      <a:pt x="3810" y="1919"/>
                      <a:pt x="0" y="14"/>
                    </a:cubicBezTo>
                    <a:lnTo>
                      <a:pt x="759460" y="14"/>
                    </a:lnTo>
                    <a:cubicBezTo>
                      <a:pt x="790575" y="-621"/>
                      <a:pt x="816610" y="20969"/>
                      <a:pt x="814070" y="47004"/>
                    </a:cubicBezTo>
                    <a:close/>
                  </a:path>
                </a:pathLst>
              </a:custGeom>
              <a:solidFill>
                <a:srgbClr val="D3D4D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4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6828790" y="2146300"/>
            <a:ext cx="2345054" cy="704214"/>
            <a:chOff x="6828790" y="2146300"/>
            <a:chExt cx="2345054" cy="704214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040F649-9DD7-46E8-AFA7-76A9F9F3AA76}"/>
                </a:ext>
              </a:extLst>
            </p:cNvPr>
            <p:cNvSpPr/>
            <p:nvPr/>
          </p:nvSpPr>
          <p:spPr>
            <a:xfrm>
              <a:off x="6828790" y="2767965"/>
              <a:ext cx="2345054" cy="82550"/>
            </a:xfrm>
            <a:custGeom>
              <a:avLst/>
              <a:gdLst>
                <a:gd name="connsiteX0" fmla="*/ 0 w 2345054"/>
                <a:gd name="connsiteY0" fmla="*/ 0 h 82550"/>
                <a:gd name="connsiteX1" fmla="*/ 2345056 w 2345054"/>
                <a:gd name="connsiteY1" fmla="*/ 0 h 82550"/>
                <a:gd name="connsiteX2" fmla="*/ 2345056 w 2345054"/>
                <a:gd name="connsiteY2" fmla="*/ 82550 h 82550"/>
                <a:gd name="connsiteX3" fmla="*/ 0 w 2345054"/>
                <a:gd name="connsiteY3" fmla="*/ 82550 h 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5054" h="82550">
                  <a:moveTo>
                    <a:pt x="0" y="0"/>
                  </a:moveTo>
                  <a:lnTo>
                    <a:pt x="2345056" y="0"/>
                  </a:lnTo>
                  <a:lnTo>
                    <a:pt x="2345056" y="82550"/>
                  </a:lnTo>
                  <a:lnTo>
                    <a:pt x="0" y="82550"/>
                  </a:lnTo>
                  <a:close/>
                </a:path>
              </a:pathLst>
            </a:custGeom>
            <a:solidFill>
              <a:srgbClr val="FF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6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8528684" y="2146300"/>
              <a:ext cx="387984" cy="622300"/>
              <a:chOff x="8528684" y="2146300"/>
              <a:chExt cx="387984" cy="622300"/>
            </a:xfrm>
            <a:solidFill>
              <a:schemeClr val="accent1"/>
            </a:solidFill>
          </p:grpSpPr>
          <p:grpSp>
            <p:nvGrpSpPr>
              <p:cNvPr id="147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8528684" y="2146300"/>
                <a:ext cx="387984" cy="622300"/>
                <a:chOff x="8528684" y="2146300"/>
                <a:chExt cx="387984" cy="622300"/>
              </a:xfrm>
              <a:solidFill>
                <a:schemeClr val="accent1"/>
              </a:solidFill>
            </p:grpSpPr>
            <p:sp>
              <p:nvSpPr>
                <p:cNvPr id="148" name="Freeform: Shape 147">
                  <a:extLst>
                    <a:ext uri="{FF2B5EF4-FFF2-40B4-BE49-F238E27FC236}">
                      <a16:creationId xmlns:a16="http://schemas.microsoft.com/office/drawing/2014/main" id="{5A57E6AE-2CD1-4894-9100-03C3F8673533}"/>
                    </a:ext>
                  </a:extLst>
                </p:cNvPr>
                <p:cNvSpPr/>
                <p:nvPr/>
              </p:nvSpPr>
              <p:spPr>
                <a:xfrm>
                  <a:off x="8528684" y="2335529"/>
                  <a:ext cx="139065" cy="121920"/>
                </a:xfrm>
                <a:custGeom>
                  <a:avLst/>
                  <a:gdLst>
                    <a:gd name="connsiteX0" fmla="*/ 139065 w 139065"/>
                    <a:gd name="connsiteY0" fmla="*/ 0 h 121920"/>
                    <a:gd name="connsiteX1" fmla="*/ 87630 w 139065"/>
                    <a:gd name="connsiteY1" fmla="*/ 41275 h 121920"/>
                    <a:gd name="connsiteX2" fmla="*/ 87630 w 139065"/>
                    <a:gd name="connsiteY2" fmla="*/ 121920 h 121920"/>
                    <a:gd name="connsiteX3" fmla="*/ 0 w 139065"/>
                    <a:gd name="connsiteY3" fmla="*/ 121920 h 121920"/>
                    <a:gd name="connsiteX4" fmla="*/ 0 w 139065"/>
                    <a:gd name="connsiteY4" fmla="*/ 41275 h 121920"/>
                    <a:gd name="connsiteX5" fmla="*/ 51435 w 139065"/>
                    <a:gd name="connsiteY5" fmla="*/ 0 h 121920"/>
                    <a:gd name="connsiteX6" fmla="*/ 139065 w 139065"/>
                    <a:gd name="connsiteY6" fmla="*/ 0 h 12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065" h="121920">
                      <a:moveTo>
                        <a:pt x="139065" y="0"/>
                      </a:moveTo>
                      <a:cubicBezTo>
                        <a:pt x="110490" y="0"/>
                        <a:pt x="87630" y="18415"/>
                        <a:pt x="87630" y="41275"/>
                      </a:cubicBezTo>
                      <a:lnTo>
                        <a:pt x="87630" y="121920"/>
                      </a:lnTo>
                      <a:lnTo>
                        <a:pt x="0" y="121920"/>
                      </a:lnTo>
                      <a:lnTo>
                        <a:pt x="0" y="41275"/>
                      </a:lnTo>
                      <a:cubicBezTo>
                        <a:pt x="0" y="18415"/>
                        <a:pt x="22860" y="0"/>
                        <a:pt x="51435" y="0"/>
                      </a:cubicBezTo>
                      <a:lnTo>
                        <a:pt x="139065" y="0"/>
                      </a:lnTo>
                      <a:close/>
                    </a:path>
                  </a:pathLst>
                </a:custGeom>
                <a:solidFill>
                  <a:srgbClr val="DBECF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D923692E-1DAD-4784-B6E8-44C7A78A3D68}"/>
                    </a:ext>
                  </a:extLst>
                </p:cNvPr>
                <p:cNvSpPr/>
                <p:nvPr/>
              </p:nvSpPr>
              <p:spPr>
                <a:xfrm>
                  <a:off x="8616315" y="2335529"/>
                  <a:ext cx="300354" cy="433070"/>
                </a:xfrm>
                <a:custGeom>
                  <a:avLst/>
                  <a:gdLst>
                    <a:gd name="connsiteX0" fmla="*/ 300355 w 300354"/>
                    <a:gd name="connsiteY0" fmla="*/ 41275 h 433070"/>
                    <a:gd name="connsiteX1" fmla="*/ 300355 w 300354"/>
                    <a:gd name="connsiteY1" fmla="*/ 391795 h 433070"/>
                    <a:gd name="connsiteX2" fmla="*/ 248920 w 300354"/>
                    <a:gd name="connsiteY2" fmla="*/ 433070 h 433070"/>
                    <a:gd name="connsiteX3" fmla="*/ 51435 w 300354"/>
                    <a:gd name="connsiteY3" fmla="*/ 433070 h 433070"/>
                    <a:gd name="connsiteX4" fmla="*/ 0 w 300354"/>
                    <a:gd name="connsiteY4" fmla="*/ 391795 h 433070"/>
                    <a:gd name="connsiteX5" fmla="*/ 0 w 300354"/>
                    <a:gd name="connsiteY5" fmla="*/ 41275 h 433070"/>
                    <a:gd name="connsiteX6" fmla="*/ 51435 w 300354"/>
                    <a:gd name="connsiteY6" fmla="*/ 0 h 433070"/>
                    <a:gd name="connsiteX7" fmla="*/ 249555 w 300354"/>
                    <a:gd name="connsiteY7" fmla="*/ 0 h 433070"/>
                    <a:gd name="connsiteX8" fmla="*/ 300355 w 300354"/>
                    <a:gd name="connsiteY8" fmla="*/ 41275 h 433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0354" h="433070">
                      <a:moveTo>
                        <a:pt x="300355" y="41275"/>
                      </a:moveTo>
                      <a:lnTo>
                        <a:pt x="300355" y="391795"/>
                      </a:lnTo>
                      <a:cubicBezTo>
                        <a:pt x="300355" y="414655"/>
                        <a:pt x="277495" y="433070"/>
                        <a:pt x="248920" y="433070"/>
                      </a:cubicBezTo>
                      <a:lnTo>
                        <a:pt x="51435" y="433070"/>
                      </a:lnTo>
                      <a:cubicBezTo>
                        <a:pt x="22860" y="433070"/>
                        <a:pt x="0" y="414655"/>
                        <a:pt x="0" y="391795"/>
                      </a:cubicBezTo>
                      <a:lnTo>
                        <a:pt x="0" y="41275"/>
                      </a:lnTo>
                      <a:cubicBezTo>
                        <a:pt x="0" y="18415"/>
                        <a:pt x="22860" y="0"/>
                        <a:pt x="51435" y="0"/>
                      </a:cubicBezTo>
                      <a:lnTo>
                        <a:pt x="249555" y="0"/>
                      </a:lnTo>
                      <a:cubicBezTo>
                        <a:pt x="277495" y="0"/>
                        <a:pt x="300355" y="18415"/>
                        <a:pt x="300355" y="41275"/>
                      </a:cubicBezTo>
                      <a:close/>
                    </a:path>
                  </a:pathLst>
                </a:custGeom>
                <a:solidFill>
                  <a:srgbClr val="D1E8F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50" name="Graphic 3">
                  <a:extLst>
                    <a:ext uri="{FF2B5EF4-FFF2-40B4-BE49-F238E27FC236}">
                      <a16:creationId xmlns:a16="http://schemas.microsoft.com/office/drawing/2014/main" id="{F37FC437-86EE-4564-85EF-396232652539}"/>
                    </a:ext>
                  </a:extLst>
                </p:cNvPr>
                <p:cNvGrpSpPr/>
                <p:nvPr/>
              </p:nvGrpSpPr>
              <p:grpSpPr>
                <a:xfrm>
                  <a:off x="8630285" y="2146300"/>
                  <a:ext cx="266065" cy="189230"/>
                  <a:chOff x="8630285" y="2146300"/>
                  <a:chExt cx="266065" cy="189230"/>
                </a:xfrm>
                <a:solidFill>
                  <a:schemeClr val="accent1"/>
                </a:solidFill>
              </p:grpSpPr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1BE12AEC-F47B-4B7D-B2C7-002B3FC22910}"/>
                      </a:ext>
                    </a:extLst>
                  </p:cNvPr>
                  <p:cNvSpPr/>
                  <p:nvPr/>
                </p:nvSpPr>
                <p:spPr>
                  <a:xfrm>
                    <a:off x="8630285" y="2278380"/>
                    <a:ext cx="177800" cy="57150"/>
                  </a:xfrm>
                  <a:custGeom>
                    <a:avLst/>
                    <a:gdLst>
                      <a:gd name="connsiteX0" fmla="*/ 0 w 177800"/>
                      <a:gd name="connsiteY0" fmla="*/ 0 h 57150"/>
                      <a:gd name="connsiteX1" fmla="*/ 177800 w 177800"/>
                      <a:gd name="connsiteY1" fmla="*/ 0 h 57150"/>
                      <a:gd name="connsiteX2" fmla="*/ 177800 w 177800"/>
                      <a:gd name="connsiteY2" fmla="*/ 57150 h 57150"/>
                      <a:gd name="connsiteX3" fmla="*/ 0 w 177800"/>
                      <a:gd name="connsiteY3" fmla="*/ 57150 h 57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800" h="57150">
                        <a:moveTo>
                          <a:pt x="0" y="0"/>
                        </a:moveTo>
                        <a:lnTo>
                          <a:pt x="177800" y="0"/>
                        </a:lnTo>
                        <a:lnTo>
                          <a:pt x="177800" y="57150"/>
                        </a:lnTo>
                        <a:lnTo>
                          <a:pt x="0" y="57150"/>
                        </a:lnTo>
                        <a:close/>
                      </a:path>
                    </a:pathLst>
                  </a:custGeom>
                  <a:solidFill>
                    <a:srgbClr val="EEEFE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52" name="Graphic 3">
                    <a:extLst>
                      <a:ext uri="{FF2B5EF4-FFF2-40B4-BE49-F238E27FC236}">
                        <a16:creationId xmlns:a16="http://schemas.microsoft.com/office/drawing/2014/main" id="{F37FC437-86EE-4564-85EF-396232652539}"/>
                      </a:ext>
                    </a:extLst>
                  </p:cNvPr>
                  <p:cNvGrpSpPr/>
                  <p:nvPr/>
                </p:nvGrpSpPr>
                <p:grpSpPr>
                  <a:xfrm>
                    <a:off x="8651240" y="2146300"/>
                    <a:ext cx="245109" cy="132080"/>
                    <a:chOff x="8651240" y="2146300"/>
                    <a:chExt cx="245109" cy="132080"/>
                  </a:xfrm>
                  <a:solidFill>
                    <a:schemeClr val="accent1"/>
                  </a:solidFill>
                </p:grpSpPr>
                <p:sp>
                  <p:nvSpPr>
                    <p:cNvPr id="153" name="Freeform: Shape 152">
                      <a:extLst>
                        <a:ext uri="{FF2B5EF4-FFF2-40B4-BE49-F238E27FC236}">
                          <a16:creationId xmlns:a16="http://schemas.microsoft.com/office/drawing/2014/main" id="{5CC3046E-1DAD-4C88-8567-45ADF27337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1240" y="2146300"/>
                      <a:ext cx="135254" cy="26670"/>
                    </a:xfrm>
                    <a:custGeom>
                      <a:avLst/>
                      <a:gdLst>
                        <a:gd name="connsiteX0" fmla="*/ 118745 w 135254"/>
                        <a:gd name="connsiteY0" fmla="*/ 0 h 26670"/>
                        <a:gd name="connsiteX1" fmla="*/ 17145 w 135254"/>
                        <a:gd name="connsiteY1" fmla="*/ 0 h 26670"/>
                        <a:gd name="connsiteX2" fmla="*/ 0 w 135254"/>
                        <a:gd name="connsiteY2" fmla="*/ 17145 h 26670"/>
                        <a:gd name="connsiteX3" fmla="*/ 0 w 135254"/>
                        <a:gd name="connsiteY3" fmla="*/ 26670 h 26670"/>
                        <a:gd name="connsiteX4" fmla="*/ 135255 w 135254"/>
                        <a:gd name="connsiteY4" fmla="*/ 26670 h 26670"/>
                        <a:gd name="connsiteX5" fmla="*/ 135255 w 135254"/>
                        <a:gd name="connsiteY5" fmla="*/ 17145 h 26670"/>
                        <a:gd name="connsiteX6" fmla="*/ 118745 w 135254"/>
                        <a:gd name="connsiteY6" fmla="*/ 0 h 266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5254" h="26670">
                          <a:moveTo>
                            <a:pt x="118745" y="0"/>
                          </a:moveTo>
                          <a:lnTo>
                            <a:pt x="17145" y="0"/>
                          </a:lnTo>
                          <a:cubicBezTo>
                            <a:pt x="7620" y="0"/>
                            <a:pt x="0" y="7620"/>
                            <a:pt x="0" y="17145"/>
                          </a:cubicBezTo>
                          <a:lnTo>
                            <a:pt x="0" y="26670"/>
                          </a:lnTo>
                          <a:lnTo>
                            <a:pt x="135255" y="26670"/>
                          </a:lnTo>
                          <a:lnTo>
                            <a:pt x="135255" y="17145"/>
                          </a:lnTo>
                          <a:cubicBezTo>
                            <a:pt x="135255" y="7620"/>
                            <a:pt x="127635" y="0"/>
                            <a:pt x="118745" y="0"/>
                          </a:cubicBezTo>
                          <a:close/>
                        </a:path>
                      </a:pathLst>
                    </a:custGeom>
                    <a:solidFill>
                      <a:srgbClr val="F5F5F6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4" name="Freeform: Shape 153">
                      <a:extLst>
                        <a:ext uri="{FF2B5EF4-FFF2-40B4-BE49-F238E27FC236}">
                          <a16:creationId xmlns:a16="http://schemas.microsoft.com/office/drawing/2014/main" id="{4382780C-31C5-489A-B589-B5868DA694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37600" y="2162810"/>
                      <a:ext cx="158750" cy="40639"/>
                    </a:xfrm>
                    <a:custGeom>
                      <a:avLst/>
                      <a:gdLst>
                        <a:gd name="connsiteX0" fmla="*/ 142875 w 158750"/>
                        <a:gd name="connsiteY0" fmla="*/ 40640 h 40639"/>
                        <a:gd name="connsiteX1" fmla="*/ 135255 w 158750"/>
                        <a:gd name="connsiteY1" fmla="*/ 34290 h 40639"/>
                        <a:gd name="connsiteX2" fmla="*/ 84455 w 158750"/>
                        <a:gd name="connsiteY2" fmla="*/ 17780 h 40639"/>
                        <a:gd name="connsiteX3" fmla="*/ 0 w 158750"/>
                        <a:gd name="connsiteY3" fmla="*/ 17780 h 40639"/>
                        <a:gd name="connsiteX4" fmla="*/ 0 w 158750"/>
                        <a:gd name="connsiteY4" fmla="*/ 0 h 40639"/>
                        <a:gd name="connsiteX5" fmla="*/ 85090 w 158750"/>
                        <a:gd name="connsiteY5" fmla="*/ 0 h 40639"/>
                        <a:gd name="connsiteX6" fmla="*/ 151130 w 158750"/>
                        <a:gd name="connsiteY6" fmla="*/ 22225 h 40639"/>
                        <a:gd name="connsiteX7" fmla="*/ 158750 w 158750"/>
                        <a:gd name="connsiteY7" fmla="*/ 28575 h 40639"/>
                        <a:gd name="connsiteX8" fmla="*/ 142875 w 158750"/>
                        <a:gd name="connsiteY8" fmla="*/ 40640 h 40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58750" h="40639">
                          <a:moveTo>
                            <a:pt x="142875" y="40640"/>
                          </a:moveTo>
                          <a:lnTo>
                            <a:pt x="135255" y="34290"/>
                          </a:lnTo>
                          <a:cubicBezTo>
                            <a:pt x="121920" y="23495"/>
                            <a:pt x="103505" y="17780"/>
                            <a:pt x="84455" y="17780"/>
                          </a:cubicBezTo>
                          <a:lnTo>
                            <a:pt x="0" y="17780"/>
                          </a:lnTo>
                          <a:lnTo>
                            <a:pt x="0" y="0"/>
                          </a:lnTo>
                          <a:lnTo>
                            <a:pt x="85090" y="0"/>
                          </a:lnTo>
                          <a:cubicBezTo>
                            <a:pt x="109855" y="0"/>
                            <a:pt x="133350" y="7620"/>
                            <a:pt x="151130" y="22225"/>
                          </a:cubicBezTo>
                          <a:lnTo>
                            <a:pt x="158750" y="28575"/>
                          </a:lnTo>
                          <a:lnTo>
                            <a:pt x="142875" y="40640"/>
                          </a:lnTo>
                          <a:close/>
                        </a:path>
                      </a:pathLst>
                    </a:custGeom>
                    <a:solidFill>
                      <a:srgbClr val="F5F5F6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5" name="Freeform: Shape 154">
                      <a:extLst>
                        <a:ext uri="{FF2B5EF4-FFF2-40B4-BE49-F238E27FC236}">
                          <a16:creationId xmlns:a16="http://schemas.microsoft.com/office/drawing/2014/main" id="{4CE86935-E27F-40E4-8E83-816359CF69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1240" y="2237105"/>
                      <a:ext cx="135254" cy="41275"/>
                    </a:xfrm>
                    <a:custGeom>
                      <a:avLst/>
                      <a:gdLst>
                        <a:gd name="connsiteX0" fmla="*/ 0 w 135254"/>
                        <a:gd name="connsiteY0" fmla="*/ 0 h 41275"/>
                        <a:gd name="connsiteX1" fmla="*/ 135255 w 135254"/>
                        <a:gd name="connsiteY1" fmla="*/ 0 h 41275"/>
                        <a:gd name="connsiteX2" fmla="*/ 135255 w 135254"/>
                        <a:gd name="connsiteY2" fmla="*/ 41275 h 41275"/>
                        <a:gd name="connsiteX3" fmla="*/ 0 w 135254"/>
                        <a:gd name="connsiteY3" fmla="*/ 41275 h 41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254" h="41275">
                          <a:moveTo>
                            <a:pt x="0" y="0"/>
                          </a:moveTo>
                          <a:lnTo>
                            <a:pt x="135255" y="0"/>
                          </a:lnTo>
                          <a:lnTo>
                            <a:pt x="135255" y="41275"/>
                          </a:lnTo>
                          <a:lnTo>
                            <a:pt x="0" y="41275"/>
                          </a:lnTo>
                          <a:close/>
                        </a:path>
                      </a:pathLst>
                    </a:custGeom>
                    <a:solidFill>
                      <a:srgbClr val="E6E7E8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" name="Freeform: Shape 155">
                      <a:extLst>
                        <a:ext uri="{FF2B5EF4-FFF2-40B4-BE49-F238E27FC236}">
                          <a16:creationId xmlns:a16="http://schemas.microsoft.com/office/drawing/2014/main" id="{B3A2BB11-0225-48DE-BC46-D6D46E57E5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98865" y="2176780"/>
                      <a:ext cx="38734" cy="60325"/>
                    </a:xfrm>
                    <a:custGeom>
                      <a:avLst/>
                      <a:gdLst>
                        <a:gd name="connsiteX0" fmla="*/ 0 w 38734"/>
                        <a:gd name="connsiteY0" fmla="*/ 0 h 60325"/>
                        <a:gd name="connsiteX1" fmla="*/ 38735 w 38734"/>
                        <a:gd name="connsiteY1" fmla="*/ 0 h 60325"/>
                        <a:gd name="connsiteX2" fmla="*/ 38735 w 38734"/>
                        <a:gd name="connsiteY2" fmla="*/ 60325 h 60325"/>
                        <a:gd name="connsiteX3" fmla="*/ 0 w 38734"/>
                        <a:gd name="connsiteY3" fmla="*/ 60325 h 60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8734" h="60325">
                          <a:moveTo>
                            <a:pt x="0" y="0"/>
                          </a:moveTo>
                          <a:lnTo>
                            <a:pt x="38735" y="0"/>
                          </a:lnTo>
                          <a:lnTo>
                            <a:pt x="38735" y="60325"/>
                          </a:lnTo>
                          <a:lnTo>
                            <a:pt x="0" y="60325"/>
                          </a:lnTo>
                          <a:close/>
                        </a:path>
                      </a:pathLst>
                    </a:custGeom>
                    <a:solidFill>
                      <a:srgbClr val="C4C5C7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" name="Freeform: Shape 156">
                      <a:extLst>
                        <a:ext uri="{FF2B5EF4-FFF2-40B4-BE49-F238E27FC236}">
                          <a16:creationId xmlns:a16="http://schemas.microsoft.com/office/drawing/2014/main" id="{ABF8B1C9-0D1D-41F6-8EEF-4CD2737422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1240" y="2172970"/>
                      <a:ext cx="135254" cy="18414"/>
                    </a:xfrm>
                    <a:custGeom>
                      <a:avLst/>
                      <a:gdLst>
                        <a:gd name="connsiteX0" fmla="*/ 0 w 135254"/>
                        <a:gd name="connsiteY0" fmla="*/ 0 h 18414"/>
                        <a:gd name="connsiteX1" fmla="*/ 135255 w 135254"/>
                        <a:gd name="connsiteY1" fmla="*/ 0 h 18414"/>
                        <a:gd name="connsiteX2" fmla="*/ 135255 w 135254"/>
                        <a:gd name="connsiteY2" fmla="*/ 18415 h 18414"/>
                        <a:gd name="connsiteX3" fmla="*/ 0 w 135254"/>
                        <a:gd name="connsiteY3" fmla="*/ 18415 h 184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35254" h="18414">
                          <a:moveTo>
                            <a:pt x="0" y="0"/>
                          </a:moveTo>
                          <a:lnTo>
                            <a:pt x="135255" y="0"/>
                          </a:lnTo>
                          <a:lnTo>
                            <a:pt x="135255" y="18415"/>
                          </a:lnTo>
                          <a:lnTo>
                            <a:pt x="0" y="18415"/>
                          </a:lnTo>
                          <a:close/>
                        </a:path>
                      </a:pathLst>
                    </a:custGeom>
                    <a:solidFill>
                      <a:srgbClr val="E6E7E8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D47875E6-8169-4FE7-B42C-7A45CCA8134F}"/>
                  </a:ext>
                </a:extLst>
              </p:cNvPr>
              <p:cNvSpPr/>
              <p:nvPr/>
            </p:nvSpPr>
            <p:spPr>
              <a:xfrm>
                <a:off x="8528684" y="2456814"/>
                <a:ext cx="139065" cy="311150"/>
              </a:xfrm>
              <a:custGeom>
                <a:avLst/>
                <a:gdLst>
                  <a:gd name="connsiteX0" fmla="*/ 139065 w 139065"/>
                  <a:gd name="connsiteY0" fmla="*/ 311150 h 311150"/>
                  <a:gd name="connsiteX1" fmla="*/ 51435 w 139065"/>
                  <a:gd name="connsiteY1" fmla="*/ 311150 h 311150"/>
                  <a:gd name="connsiteX2" fmla="*/ 0 w 139065"/>
                  <a:gd name="connsiteY2" fmla="*/ 269875 h 311150"/>
                  <a:gd name="connsiteX3" fmla="*/ 0 w 139065"/>
                  <a:gd name="connsiteY3" fmla="*/ 0 h 311150"/>
                  <a:gd name="connsiteX4" fmla="*/ 87630 w 139065"/>
                  <a:gd name="connsiteY4" fmla="*/ 0 h 311150"/>
                  <a:gd name="connsiteX5" fmla="*/ 87630 w 139065"/>
                  <a:gd name="connsiteY5" fmla="*/ 270510 h 311150"/>
                  <a:gd name="connsiteX6" fmla="*/ 139065 w 139065"/>
                  <a:gd name="connsiteY6" fmla="*/ 31115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65" h="311150">
                    <a:moveTo>
                      <a:pt x="139065" y="311150"/>
                    </a:moveTo>
                    <a:lnTo>
                      <a:pt x="51435" y="311150"/>
                    </a:lnTo>
                    <a:cubicBezTo>
                      <a:pt x="22860" y="311150"/>
                      <a:pt x="0" y="292735"/>
                      <a:pt x="0" y="269875"/>
                    </a:cubicBezTo>
                    <a:lnTo>
                      <a:pt x="0" y="0"/>
                    </a:lnTo>
                    <a:lnTo>
                      <a:pt x="87630" y="0"/>
                    </a:lnTo>
                    <a:lnTo>
                      <a:pt x="87630" y="270510"/>
                    </a:lnTo>
                    <a:cubicBezTo>
                      <a:pt x="87630" y="292735"/>
                      <a:pt x="110490" y="311150"/>
                      <a:pt x="139065" y="311150"/>
                    </a:cubicBezTo>
                    <a:close/>
                  </a:path>
                </a:pathLst>
              </a:custGeom>
              <a:solidFill>
                <a:srgbClr val="F9B498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8F42DD05-F967-453A-AC09-16D3885B427E}"/>
                  </a:ext>
                </a:extLst>
              </p:cNvPr>
              <p:cNvSpPr/>
              <p:nvPr/>
            </p:nvSpPr>
            <p:spPr>
              <a:xfrm>
                <a:off x="8616315" y="2457450"/>
                <a:ext cx="300354" cy="311150"/>
              </a:xfrm>
              <a:custGeom>
                <a:avLst/>
                <a:gdLst>
                  <a:gd name="connsiteX0" fmla="*/ 300355 w 300354"/>
                  <a:gd name="connsiteY0" fmla="*/ 0 h 311150"/>
                  <a:gd name="connsiteX1" fmla="*/ 300355 w 300354"/>
                  <a:gd name="connsiteY1" fmla="*/ 269875 h 311150"/>
                  <a:gd name="connsiteX2" fmla="*/ 248920 w 300354"/>
                  <a:gd name="connsiteY2" fmla="*/ 311150 h 311150"/>
                  <a:gd name="connsiteX3" fmla="*/ 51435 w 300354"/>
                  <a:gd name="connsiteY3" fmla="*/ 311150 h 311150"/>
                  <a:gd name="connsiteX4" fmla="*/ 0 w 300354"/>
                  <a:gd name="connsiteY4" fmla="*/ 269875 h 311150"/>
                  <a:gd name="connsiteX5" fmla="*/ 0 w 300354"/>
                  <a:gd name="connsiteY5" fmla="*/ 0 h 311150"/>
                  <a:gd name="connsiteX6" fmla="*/ 300355 w 300354"/>
                  <a:gd name="connsiteY6" fmla="*/ 0 h 31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0354" h="311150">
                    <a:moveTo>
                      <a:pt x="300355" y="0"/>
                    </a:moveTo>
                    <a:lnTo>
                      <a:pt x="300355" y="269875"/>
                    </a:lnTo>
                    <a:cubicBezTo>
                      <a:pt x="300355" y="292735"/>
                      <a:pt x="277495" y="311150"/>
                      <a:pt x="248920" y="311150"/>
                    </a:cubicBezTo>
                    <a:lnTo>
                      <a:pt x="51435" y="311150"/>
                    </a:lnTo>
                    <a:cubicBezTo>
                      <a:pt x="22860" y="311150"/>
                      <a:pt x="0" y="292735"/>
                      <a:pt x="0" y="269875"/>
                    </a:cubicBezTo>
                    <a:lnTo>
                      <a:pt x="0" y="0"/>
                    </a:lnTo>
                    <a:lnTo>
                      <a:pt x="300355" y="0"/>
                    </a:lnTo>
                    <a:close/>
                  </a:path>
                </a:pathLst>
              </a:custGeom>
              <a:solidFill>
                <a:srgbClr val="F6977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0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8230870" y="2268220"/>
              <a:ext cx="213995" cy="500380"/>
              <a:chOff x="8230870" y="2268220"/>
              <a:chExt cx="213995" cy="500380"/>
            </a:xfrm>
            <a:solidFill>
              <a:schemeClr val="accent1"/>
            </a:solidFill>
          </p:grpSpPr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4E182079-F11D-40D3-AC27-42337075424C}"/>
                  </a:ext>
                </a:extLst>
              </p:cNvPr>
              <p:cNvSpPr/>
              <p:nvPr/>
            </p:nvSpPr>
            <p:spPr>
              <a:xfrm>
                <a:off x="8230870" y="2268220"/>
                <a:ext cx="213995" cy="499744"/>
              </a:xfrm>
              <a:custGeom>
                <a:avLst/>
                <a:gdLst>
                  <a:gd name="connsiteX0" fmla="*/ 0 w 213995"/>
                  <a:gd name="connsiteY0" fmla="*/ 0 h 499744"/>
                  <a:gd name="connsiteX1" fmla="*/ 213994 w 213995"/>
                  <a:gd name="connsiteY1" fmla="*/ 0 h 499744"/>
                  <a:gd name="connsiteX2" fmla="*/ 213994 w 213995"/>
                  <a:gd name="connsiteY2" fmla="*/ 499745 h 499744"/>
                  <a:gd name="connsiteX3" fmla="*/ 0 w 213995"/>
                  <a:gd name="connsiteY3" fmla="*/ 499745 h 499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995" h="499744">
                    <a:moveTo>
                      <a:pt x="0" y="0"/>
                    </a:moveTo>
                    <a:lnTo>
                      <a:pt x="213994" y="0"/>
                    </a:lnTo>
                    <a:lnTo>
                      <a:pt x="213994" y="499745"/>
                    </a:lnTo>
                    <a:lnTo>
                      <a:pt x="0" y="499745"/>
                    </a:lnTo>
                    <a:close/>
                  </a:path>
                </a:pathLst>
              </a:custGeom>
              <a:solidFill>
                <a:srgbClr val="51A6C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BDD84AFF-EC9C-49A1-8F19-C42B3954E957}"/>
                  </a:ext>
                </a:extLst>
              </p:cNvPr>
              <p:cNvSpPr/>
              <p:nvPr/>
            </p:nvSpPr>
            <p:spPr>
              <a:xfrm>
                <a:off x="8230870" y="2432685"/>
                <a:ext cx="213995" cy="335914"/>
              </a:xfrm>
              <a:custGeom>
                <a:avLst/>
                <a:gdLst>
                  <a:gd name="connsiteX0" fmla="*/ 0 w 213995"/>
                  <a:gd name="connsiteY0" fmla="*/ 0 h 335914"/>
                  <a:gd name="connsiteX1" fmla="*/ 213994 w 213995"/>
                  <a:gd name="connsiteY1" fmla="*/ 0 h 335914"/>
                  <a:gd name="connsiteX2" fmla="*/ 213994 w 213995"/>
                  <a:gd name="connsiteY2" fmla="*/ 335915 h 335914"/>
                  <a:gd name="connsiteX3" fmla="*/ 0 w 213995"/>
                  <a:gd name="connsiteY3" fmla="*/ 335915 h 33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995" h="335914">
                    <a:moveTo>
                      <a:pt x="0" y="0"/>
                    </a:moveTo>
                    <a:lnTo>
                      <a:pt x="213994" y="0"/>
                    </a:lnTo>
                    <a:lnTo>
                      <a:pt x="213994" y="335915"/>
                    </a:lnTo>
                    <a:lnTo>
                      <a:pt x="0" y="335915"/>
                    </a:ln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8FB69BC0-22EC-414C-878E-B0AFAEFDDB17}"/>
                  </a:ext>
                </a:extLst>
              </p:cNvPr>
              <p:cNvSpPr/>
              <p:nvPr/>
            </p:nvSpPr>
            <p:spPr>
              <a:xfrm>
                <a:off x="8268334" y="2470785"/>
                <a:ext cx="139700" cy="259080"/>
              </a:xfrm>
              <a:custGeom>
                <a:avLst/>
                <a:gdLst>
                  <a:gd name="connsiteX0" fmla="*/ 0 w 139700"/>
                  <a:gd name="connsiteY0" fmla="*/ 0 h 259080"/>
                  <a:gd name="connsiteX1" fmla="*/ 139700 w 139700"/>
                  <a:gd name="connsiteY1" fmla="*/ 0 h 259080"/>
                  <a:gd name="connsiteX2" fmla="*/ 139700 w 139700"/>
                  <a:gd name="connsiteY2" fmla="*/ 259080 h 259080"/>
                  <a:gd name="connsiteX3" fmla="*/ 0 w 139700"/>
                  <a:gd name="connsiteY3" fmla="*/ 259080 h 25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700" h="259080">
                    <a:moveTo>
                      <a:pt x="0" y="0"/>
                    </a:moveTo>
                    <a:lnTo>
                      <a:pt x="139700" y="0"/>
                    </a:lnTo>
                    <a:lnTo>
                      <a:pt x="139700" y="259080"/>
                    </a:lnTo>
                    <a:lnTo>
                      <a:pt x="0" y="259080"/>
                    </a:lnTo>
                    <a:close/>
                  </a:path>
                </a:pathLst>
              </a:custGeom>
              <a:solidFill>
                <a:srgbClr val="51A6C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4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7839709" y="2278380"/>
              <a:ext cx="295909" cy="489584"/>
              <a:chOff x="7839709" y="2278380"/>
              <a:chExt cx="295909" cy="489584"/>
            </a:xfrm>
            <a:solidFill>
              <a:schemeClr val="accent1"/>
            </a:solidFill>
          </p:grpSpPr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EE4D8762-40AC-4C4A-AA48-15B5FBCCC32B}"/>
                  </a:ext>
                </a:extLst>
              </p:cNvPr>
              <p:cNvSpPr/>
              <p:nvPr/>
            </p:nvSpPr>
            <p:spPr>
              <a:xfrm>
                <a:off x="7941945" y="2278380"/>
                <a:ext cx="85090" cy="83185"/>
              </a:xfrm>
              <a:custGeom>
                <a:avLst/>
                <a:gdLst>
                  <a:gd name="connsiteX0" fmla="*/ 0 w 85090"/>
                  <a:gd name="connsiteY0" fmla="*/ 0 h 83185"/>
                  <a:gd name="connsiteX1" fmla="*/ 85090 w 85090"/>
                  <a:gd name="connsiteY1" fmla="*/ 0 h 83185"/>
                  <a:gd name="connsiteX2" fmla="*/ 85090 w 85090"/>
                  <a:gd name="connsiteY2" fmla="*/ 83185 h 83185"/>
                  <a:gd name="connsiteX3" fmla="*/ 0 w 85090"/>
                  <a:gd name="connsiteY3" fmla="*/ 83185 h 8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90" h="83185">
                    <a:moveTo>
                      <a:pt x="0" y="0"/>
                    </a:moveTo>
                    <a:lnTo>
                      <a:pt x="85090" y="0"/>
                    </a:lnTo>
                    <a:lnTo>
                      <a:pt x="85090" y="83185"/>
                    </a:lnTo>
                    <a:lnTo>
                      <a:pt x="0" y="83185"/>
                    </a:lnTo>
                    <a:close/>
                  </a:path>
                </a:pathLst>
              </a:custGeom>
              <a:solidFill>
                <a:srgbClr val="51A6C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55ACA20B-44A4-42E2-B20A-F1B57ECE98DE}"/>
                  </a:ext>
                </a:extLst>
              </p:cNvPr>
              <p:cNvSpPr/>
              <p:nvPr/>
            </p:nvSpPr>
            <p:spPr>
              <a:xfrm>
                <a:off x="7839709" y="2335529"/>
                <a:ext cx="295909" cy="432435"/>
              </a:xfrm>
              <a:custGeom>
                <a:avLst/>
                <a:gdLst>
                  <a:gd name="connsiteX0" fmla="*/ 203835 w 295909"/>
                  <a:gd name="connsiteY0" fmla="*/ 0 h 432435"/>
                  <a:gd name="connsiteX1" fmla="*/ 92075 w 295909"/>
                  <a:gd name="connsiteY1" fmla="*/ 0 h 432435"/>
                  <a:gd name="connsiteX2" fmla="*/ 0 w 295909"/>
                  <a:gd name="connsiteY2" fmla="*/ 92075 h 432435"/>
                  <a:gd name="connsiteX3" fmla="*/ 0 w 295909"/>
                  <a:gd name="connsiteY3" fmla="*/ 432435 h 432435"/>
                  <a:gd name="connsiteX4" fmla="*/ 295910 w 295909"/>
                  <a:gd name="connsiteY4" fmla="*/ 432435 h 432435"/>
                  <a:gd name="connsiteX5" fmla="*/ 295910 w 295909"/>
                  <a:gd name="connsiteY5" fmla="*/ 92075 h 432435"/>
                  <a:gd name="connsiteX6" fmla="*/ 203835 w 295909"/>
                  <a:gd name="connsiteY6" fmla="*/ 0 h 432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5909" h="432435">
                    <a:moveTo>
                      <a:pt x="203835" y="0"/>
                    </a:moveTo>
                    <a:lnTo>
                      <a:pt x="92075" y="0"/>
                    </a:lnTo>
                    <a:cubicBezTo>
                      <a:pt x="41275" y="0"/>
                      <a:pt x="0" y="41275"/>
                      <a:pt x="0" y="92075"/>
                    </a:cubicBezTo>
                    <a:lnTo>
                      <a:pt x="0" y="432435"/>
                    </a:lnTo>
                    <a:lnTo>
                      <a:pt x="295910" y="432435"/>
                    </a:lnTo>
                    <a:lnTo>
                      <a:pt x="295910" y="92075"/>
                    </a:lnTo>
                    <a:cubicBezTo>
                      <a:pt x="295910" y="41275"/>
                      <a:pt x="254635" y="0"/>
                      <a:pt x="203835" y="0"/>
                    </a:cubicBezTo>
                    <a:close/>
                  </a:path>
                </a:pathLst>
              </a:custGeom>
              <a:solidFill>
                <a:srgbClr val="EEEFE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08B72F77-DD23-4BAD-983E-FF17AC824F16}"/>
                </a:ext>
              </a:extLst>
            </p:cNvPr>
            <p:cNvSpPr/>
            <p:nvPr/>
          </p:nvSpPr>
          <p:spPr>
            <a:xfrm>
              <a:off x="6951980" y="2508885"/>
              <a:ext cx="760095" cy="259080"/>
            </a:xfrm>
            <a:custGeom>
              <a:avLst/>
              <a:gdLst>
                <a:gd name="connsiteX0" fmla="*/ 0 w 760095"/>
                <a:gd name="connsiteY0" fmla="*/ 0 h 259080"/>
                <a:gd name="connsiteX1" fmla="*/ 760095 w 760095"/>
                <a:gd name="connsiteY1" fmla="*/ 0 h 259080"/>
                <a:gd name="connsiteX2" fmla="*/ 760095 w 760095"/>
                <a:gd name="connsiteY2" fmla="*/ 259080 h 259080"/>
                <a:gd name="connsiteX3" fmla="*/ 0 w 760095"/>
                <a:gd name="connsiteY3" fmla="*/ 25908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0095" h="259080">
                  <a:moveTo>
                    <a:pt x="0" y="0"/>
                  </a:moveTo>
                  <a:lnTo>
                    <a:pt x="760095" y="0"/>
                  </a:lnTo>
                  <a:lnTo>
                    <a:pt x="760095" y="259080"/>
                  </a:lnTo>
                  <a:lnTo>
                    <a:pt x="0" y="259080"/>
                  </a:lnTo>
                  <a:close/>
                </a:path>
              </a:pathLst>
            </a:custGeom>
            <a:solidFill>
              <a:srgbClr val="E5B58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8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1061514" y="1692910"/>
            <a:ext cx="1821814" cy="1387475"/>
            <a:chOff x="1361440" y="1692910"/>
            <a:chExt cx="1821814" cy="1387475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18000"/>
              </a:prstClr>
            </a:outerShdw>
          </a:effectLst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F2150A03-E92F-4A24-B560-F564257F0D75}"/>
                </a:ext>
              </a:extLst>
            </p:cNvPr>
            <p:cNvSpPr/>
            <p:nvPr/>
          </p:nvSpPr>
          <p:spPr>
            <a:xfrm>
              <a:off x="1361440" y="1692910"/>
              <a:ext cx="78105" cy="237489"/>
            </a:xfrm>
            <a:custGeom>
              <a:avLst/>
              <a:gdLst>
                <a:gd name="connsiteX0" fmla="*/ 0 w 78105"/>
                <a:gd name="connsiteY0" fmla="*/ 0 h 237489"/>
                <a:gd name="connsiteX1" fmla="*/ 78105 w 78105"/>
                <a:gd name="connsiteY1" fmla="*/ 0 h 237489"/>
                <a:gd name="connsiteX2" fmla="*/ 78105 w 78105"/>
                <a:gd name="connsiteY2" fmla="*/ 237490 h 237489"/>
                <a:gd name="connsiteX3" fmla="*/ 0 w 78105"/>
                <a:gd name="connsiteY3" fmla="*/ 237490 h 237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105" h="237489">
                  <a:moveTo>
                    <a:pt x="0" y="0"/>
                  </a:moveTo>
                  <a:lnTo>
                    <a:pt x="78105" y="0"/>
                  </a:lnTo>
                  <a:lnTo>
                    <a:pt x="78105" y="237490"/>
                  </a:lnTo>
                  <a:lnTo>
                    <a:pt x="0" y="237490"/>
                  </a:lnTo>
                  <a:close/>
                </a:path>
              </a:pathLst>
            </a:custGeom>
            <a:solidFill>
              <a:srgbClr val="C4C5C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E506B43-4FAF-4EDE-BE37-94F6E934557E}"/>
                </a:ext>
              </a:extLst>
            </p:cNvPr>
            <p:cNvSpPr/>
            <p:nvPr/>
          </p:nvSpPr>
          <p:spPr>
            <a:xfrm>
              <a:off x="1439545" y="1777364"/>
              <a:ext cx="1704339" cy="68580"/>
            </a:xfrm>
            <a:custGeom>
              <a:avLst/>
              <a:gdLst>
                <a:gd name="connsiteX0" fmla="*/ 0 w 1704339"/>
                <a:gd name="connsiteY0" fmla="*/ 0 h 68580"/>
                <a:gd name="connsiteX1" fmla="*/ 1704340 w 1704339"/>
                <a:gd name="connsiteY1" fmla="*/ 0 h 68580"/>
                <a:gd name="connsiteX2" fmla="*/ 1704340 w 1704339"/>
                <a:gd name="connsiteY2" fmla="*/ 68580 h 68580"/>
                <a:gd name="connsiteX3" fmla="*/ 0 w 1704339"/>
                <a:gd name="connsiteY3" fmla="*/ 68580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4339" h="68580">
                  <a:moveTo>
                    <a:pt x="0" y="0"/>
                  </a:moveTo>
                  <a:lnTo>
                    <a:pt x="1704340" y="0"/>
                  </a:lnTo>
                  <a:lnTo>
                    <a:pt x="1704340" y="68580"/>
                  </a:lnTo>
                  <a:lnTo>
                    <a:pt x="0" y="68580"/>
                  </a:lnTo>
                  <a:close/>
                </a:path>
              </a:pathLst>
            </a:custGeom>
            <a:solidFill>
              <a:srgbClr val="D4D6D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A21F9217-2ED6-4B3A-88C4-4445E20CFAA3}"/>
                </a:ext>
              </a:extLst>
            </p:cNvPr>
            <p:cNvSpPr/>
            <p:nvPr/>
          </p:nvSpPr>
          <p:spPr>
            <a:xfrm>
              <a:off x="3105150" y="1692910"/>
              <a:ext cx="78105" cy="237489"/>
            </a:xfrm>
            <a:custGeom>
              <a:avLst/>
              <a:gdLst>
                <a:gd name="connsiteX0" fmla="*/ 0 w 78105"/>
                <a:gd name="connsiteY0" fmla="*/ 0 h 237489"/>
                <a:gd name="connsiteX1" fmla="*/ 78105 w 78105"/>
                <a:gd name="connsiteY1" fmla="*/ 0 h 237489"/>
                <a:gd name="connsiteX2" fmla="*/ 78105 w 78105"/>
                <a:gd name="connsiteY2" fmla="*/ 237490 h 237489"/>
                <a:gd name="connsiteX3" fmla="*/ 0 w 78105"/>
                <a:gd name="connsiteY3" fmla="*/ 237490 h 237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105" h="237489">
                  <a:moveTo>
                    <a:pt x="0" y="0"/>
                  </a:moveTo>
                  <a:lnTo>
                    <a:pt x="78105" y="0"/>
                  </a:lnTo>
                  <a:lnTo>
                    <a:pt x="78105" y="237490"/>
                  </a:lnTo>
                  <a:lnTo>
                    <a:pt x="0" y="237490"/>
                  </a:lnTo>
                  <a:close/>
                </a:path>
              </a:pathLst>
            </a:custGeom>
            <a:solidFill>
              <a:srgbClr val="C4C5C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2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1636395" y="1736725"/>
              <a:ext cx="1311275" cy="1343660"/>
              <a:chOff x="1636395" y="1736725"/>
              <a:chExt cx="1311275" cy="1343660"/>
            </a:xfrm>
            <a:solidFill>
              <a:schemeClr val="accent1"/>
            </a:solidFill>
          </p:grpSpPr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604BB675-2B8B-4914-89B4-FDB088EFF562}"/>
                  </a:ext>
                </a:extLst>
              </p:cNvPr>
              <p:cNvSpPr/>
              <p:nvPr/>
            </p:nvSpPr>
            <p:spPr>
              <a:xfrm>
                <a:off x="1636395" y="1736725"/>
                <a:ext cx="1311275" cy="1343660"/>
              </a:xfrm>
              <a:custGeom>
                <a:avLst/>
                <a:gdLst>
                  <a:gd name="connsiteX0" fmla="*/ 1272540 w 1311275"/>
                  <a:gd name="connsiteY0" fmla="*/ 1343660 h 1343660"/>
                  <a:gd name="connsiteX1" fmla="*/ 38735 w 1311275"/>
                  <a:gd name="connsiteY1" fmla="*/ 1343660 h 1343660"/>
                  <a:gd name="connsiteX2" fmla="*/ 0 w 1311275"/>
                  <a:gd name="connsiteY2" fmla="*/ 1304925 h 1343660"/>
                  <a:gd name="connsiteX3" fmla="*/ 0 w 1311275"/>
                  <a:gd name="connsiteY3" fmla="*/ 38735 h 1343660"/>
                  <a:gd name="connsiteX4" fmla="*/ 38735 w 1311275"/>
                  <a:gd name="connsiteY4" fmla="*/ 0 h 1343660"/>
                  <a:gd name="connsiteX5" fmla="*/ 1272540 w 1311275"/>
                  <a:gd name="connsiteY5" fmla="*/ 0 h 1343660"/>
                  <a:gd name="connsiteX6" fmla="*/ 1311275 w 1311275"/>
                  <a:gd name="connsiteY6" fmla="*/ 38735 h 1343660"/>
                  <a:gd name="connsiteX7" fmla="*/ 1311275 w 1311275"/>
                  <a:gd name="connsiteY7" fmla="*/ 1305560 h 1343660"/>
                  <a:gd name="connsiteX8" fmla="*/ 1272540 w 1311275"/>
                  <a:gd name="connsiteY8" fmla="*/ 1343660 h 1343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1275" h="1343660">
                    <a:moveTo>
                      <a:pt x="1272540" y="1343660"/>
                    </a:moveTo>
                    <a:lnTo>
                      <a:pt x="38735" y="1343660"/>
                    </a:lnTo>
                    <a:cubicBezTo>
                      <a:pt x="17780" y="1343660"/>
                      <a:pt x="0" y="1326515"/>
                      <a:pt x="0" y="1304925"/>
                    </a:cubicBezTo>
                    <a:lnTo>
                      <a:pt x="0" y="38735"/>
                    </a:lnTo>
                    <a:cubicBezTo>
                      <a:pt x="0" y="17780"/>
                      <a:pt x="17145" y="0"/>
                      <a:pt x="38735" y="0"/>
                    </a:cubicBezTo>
                    <a:lnTo>
                      <a:pt x="1272540" y="0"/>
                    </a:lnTo>
                    <a:cubicBezTo>
                      <a:pt x="1293495" y="0"/>
                      <a:pt x="1311275" y="17145"/>
                      <a:pt x="1311275" y="38735"/>
                    </a:cubicBezTo>
                    <a:lnTo>
                      <a:pt x="1311275" y="1305560"/>
                    </a:lnTo>
                    <a:cubicBezTo>
                      <a:pt x="1311275" y="1326515"/>
                      <a:pt x="1294130" y="1343660"/>
                      <a:pt x="1272540" y="1343660"/>
                    </a:cubicBezTo>
                    <a:close/>
                  </a:path>
                </a:pathLst>
              </a:custGeom>
              <a:solidFill>
                <a:srgbClr val="F1F1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0C85A811-55E3-496B-86F3-58B5FEEB1A64}"/>
                  </a:ext>
                </a:extLst>
              </p:cNvPr>
              <p:cNvSpPr/>
              <p:nvPr/>
            </p:nvSpPr>
            <p:spPr>
              <a:xfrm>
                <a:off x="1636395" y="2623185"/>
                <a:ext cx="1310640" cy="139064"/>
              </a:xfrm>
              <a:custGeom>
                <a:avLst/>
                <a:gdLst>
                  <a:gd name="connsiteX0" fmla="*/ 0 w 1310640"/>
                  <a:gd name="connsiteY0" fmla="*/ 0 h 139064"/>
                  <a:gd name="connsiteX1" fmla="*/ 1310640 w 1310640"/>
                  <a:gd name="connsiteY1" fmla="*/ 0 h 139064"/>
                  <a:gd name="connsiteX2" fmla="*/ 1310640 w 1310640"/>
                  <a:gd name="connsiteY2" fmla="*/ 139065 h 139064"/>
                  <a:gd name="connsiteX3" fmla="*/ 0 w 1310640"/>
                  <a:gd name="connsiteY3" fmla="*/ 139065 h 139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0640" h="139064">
                    <a:moveTo>
                      <a:pt x="0" y="0"/>
                    </a:moveTo>
                    <a:lnTo>
                      <a:pt x="1310640" y="0"/>
                    </a:lnTo>
                    <a:lnTo>
                      <a:pt x="1310640" y="139065"/>
                    </a:lnTo>
                    <a:lnTo>
                      <a:pt x="0" y="139065"/>
                    </a:lnTo>
                    <a:close/>
                  </a:path>
                </a:pathLst>
              </a:custGeom>
              <a:solidFill>
                <a:srgbClr val="E8E8E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pic>
        <p:nvPicPr>
          <p:cNvPr id="187" name="-">
            <a:extLst>
              <a:ext uri="{FF2B5EF4-FFF2-40B4-BE49-F238E27FC236}">
                <a16:creationId xmlns:a16="http://schemas.microsoft.com/office/drawing/2014/main" id="{4829F329-494F-4047-AE10-BD5E93642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65775" y="756986"/>
            <a:ext cx="1064127" cy="1064127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186" name="-">
            <a:extLst>
              <a:ext uri="{FF2B5EF4-FFF2-40B4-BE49-F238E27FC236}">
                <a16:creationId xmlns:a16="http://schemas.microsoft.com/office/drawing/2014/main" id="{B3352247-52CD-4B3A-A536-E71EEBE75ABA}"/>
              </a:ext>
            </a:extLst>
          </p:cNvPr>
          <p:cNvGrpSpPr/>
          <p:nvPr/>
        </p:nvGrpSpPr>
        <p:grpSpPr>
          <a:xfrm>
            <a:off x="0" y="5525135"/>
            <a:ext cx="12192000" cy="1356994"/>
            <a:chOff x="0" y="5525135"/>
            <a:chExt cx="12192000" cy="1356994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06072C48-9CA0-421E-8463-EFA0B7FACB70}"/>
                </a:ext>
              </a:extLst>
            </p:cNvPr>
            <p:cNvSpPr/>
            <p:nvPr/>
          </p:nvSpPr>
          <p:spPr>
            <a:xfrm>
              <a:off x="0" y="5525135"/>
              <a:ext cx="12192000" cy="455295"/>
            </a:xfrm>
            <a:custGeom>
              <a:avLst/>
              <a:gdLst>
                <a:gd name="connsiteX0" fmla="*/ 0 w 12192000"/>
                <a:gd name="connsiteY0" fmla="*/ 0 h 1068069"/>
                <a:gd name="connsiteX1" fmla="*/ 12192000 w 12192000"/>
                <a:gd name="connsiteY1" fmla="*/ 0 h 1068069"/>
                <a:gd name="connsiteX2" fmla="*/ 12192000 w 12192000"/>
                <a:gd name="connsiteY2" fmla="*/ 1068070 h 1068069"/>
                <a:gd name="connsiteX3" fmla="*/ 0 w 12192000"/>
                <a:gd name="connsiteY3" fmla="*/ 1068070 h 106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068069">
                  <a:moveTo>
                    <a:pt x="0" y="0"/>
                  </a:moveTo>
                  <a:lnTo>
                    <a:pt x="12192000" y="0"/>
                  </a:lnTo>
                  <a:lnTo>
                    <a:pt x="12192000" y="1068070"/>
                  </a:lnTo>
                  <a:lnTo>
                    <a:pt x="0" y="106807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5945E9E-6904-400C-A9E7-AC5AD5E296DB}"/>
                </a:ext>
              </a:extLst>
            </p:cNvPr>
            <p:cNvSpPr/>
            <p:nvPr/>
          </p:nvSpPr>
          <p:spPr>
            <a:xfrm>
              <a:off x="0" y="5779135"/>
              <a:ext cx="12192000" cy="1102994"/>
            </a:xfrm>
            <a:custGeom>
              <a:avLst/>
              <a:gdLst>
                <a:gd name="connsiteX0" fmla="*/ 0 w 12192000"/>
                <a:gd name="connsiteY0" fmla="*/ 0 h 1068069"/>
                <a:gd name="connsiteX1" fmla="*/ 12192000 w 12192000"/>
                <a:gd name="connsiteY1" fmla="*/ 0 h 1068069"/>
                <a:gd name="connsiteX2" fmla="*/ 12192000 w 12192000"/>
                <a:gd name="connsiteY2" fmla="*/ 1068070 h 1068069"/>
                <a:gd name="connsiteX3" fmla="*/ 0 w 12192000"/>
                <a:gd name="connsiteY3" fmla="*/ 1068070 h 1068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068069">
                  <a:moveTo>
                    <a:pt x="0" y="0"/>
                  </a:moveTo>
                  <a:lnTo>
                    <a:pt x="12192000" y="0"/>
                  </a:lnTo>
                  <a:lnTo>
                    <a:pt x="12192000" y="1068070"/>
                  </a:lnTo>
                  <a:lnTo>
                    <a:pt x="0" y="106807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1134110" y="3862070"/>
            <a:ext cx="1916429" cy="2223770"/>
            <a:chOff x="1134110" y="3862070"/>
            <a:chExt cx="1916429" cy="2223770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1D1A687-6242-4550-8B75-15D3DE07D730}"/>
                </a:ext>
              </a:extLst>
            </p:cNvPr>
            <p:cNvSpPr/>
            <p:nvPr/>
          </p:nvSpPr>
          <p:spPr>
            <a:xfrm>
              <a:off x="1731010" y="5083809"/>
              <a:ext cx="1257935" cy="1002030"/>
            </a:xfrm>
            <a:custGeom>
              <a:avLst/>
              <a:gdLst>
                <a:gd name="connsiteX0" fmla="*/ 59055 w 1257935"/>
                <a:gd name="connsiteY0" fmla="*/ 1002030 h 1002030"/>
                <a:gd name="connsiteX1" fmla="*/ 517525 w 1257935"/>
                <a:gd name="connsiteY1" fmla="*/ 1002030 h 1002030"/>
                <a:gd name="connsiteX2" fmla="*/ 658495 w 1257935"/>
                <a:gd name="connsiteY2" fmla="*/ 447675 h 1002030"/>
                <a:gd name="connsiteX3" fmla="*/ 1257935 w 1257935"/>
                <a:gd name="connsiteY3" fmla="*/ 0 h 1002030"/>
                <a:gd name="connsiteX4" fmla="*/ 0 w 1257935"/>
                <a:gd name="connsiteY4" fmla="*/ 0 h 1002030"/>
                <a:gd name="connsiteX5" fmla="*/ 59055 w 1257935"/>
                <a:gd name="connsiteY5" fmla="*/ 1002030 h 100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7935" h="1002030">
                  <a:moveTo>
                    <a:pt x="59055" y="1002030"/>
                  </a:moveTo>
                  <a:lnTo>
                    <a:pt x="517525" y="1002030"/>
                  </a:lnTo>
                  <a:cubicBezTo>
                    <a:pt x="391795" y="892810"/>
                    <a:pt x="517525" y="447675"/>
                    <a:pt x="658495" y="447675"/>
                  </a:cubicBezTo>
                  <a:cubicBezTo>
                    <a:pt x="799465" y="447675"/>
                    <a:pt x="1257935" y="335915"/>
                    <a:pt x="1257935" y="0"/>
                  </a:cubicBezTo>
                  <a:cubicBezTo>
                    <a:pt x="787400" y="0"/>
                    <a:pt x="0" y="0"/>
                    <a:pt x="0" y="0"/>
                  </a:cubicBezTo>
                  <a:lnTo>
                    <a:pt x="59055" y="1002030"/>
                  </a:lnTo>
                  <a:close/>
                </a:path>
              </a:pathLst>
            </a:custGeom>
            <a:solidFill>
              <a:srgbClr val="F2F3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E5A628C-5AB0-4CC5-ACF1-383210511A62}"/>
                </a:ext>
              </a:extLst>
            </p:cNvPr>
            <p:cNvSpPr/>
            <p:nvPr/>
          </p:nvSpPr>
          <p:spPr>
            <a:xfrm>
              <a:off x="1134110" y="5048250"/>
              <a:ext cx="1855469" cy="35560"/>
            </a:xfrm>
            <a:custGeom>
              <a:avLst/>
              <a:gdLst>
                <a:gd name="connsiteX0" fmla="*/ 0 w 1855469"/>
                <a:gd name="connsiteY0" fmla="*/ 0 h 35560"/>
                <a:gd name="connsiteX1" fmla="*/ 1855470 w 1855469"/>
                <a:gd name="connsiteY1" fmla="*/ 0 h 35560"/>
                <a:gd name="connsiteX2" fmla="*/ 1855470 w 1855469"/>
                <a:gd name="connsiteY2" fmla="*/ 35560 h 35560"/>
                <a:gd name="connsiteX3" fmla="*/ 0 w 1855469"/>
                <a:gd name="connsiteY3" fmla="*/ 35560 h 35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5469" h="35560">
                  <a:moveTo>
                    <a:pt x="0" y="0"/>
                  </a:moveTo>
                  <a:lnTo>
                    <a:pt x="1855470" y="0"/>
                  </a:lnTo>
                  <a:lnTo>
                    <a:pt x="1855470" y="35560"/>
                  </a:lnTo>
                  <a:lnTo>
                    <a:pt x="0" y="35560"/>
                  </a:lnTo>
                  <a:close/>
                </a:path>
              </a:pathLst>
            </a:custGeom>
            <a:solidFill>
              <a:srgbClr val="C5C7C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C775B75-6DAB-4826-B9AF-E9F96652521E}"/>
                </a:ext>
              </a:extLst>
            </p:cNvPr>
            <p:cNvSpPr/>
            <p:nvPr/>
          </p:nvSpPr>
          <p:spPr>
            <a:xfrm>
              <a:off x="1155065" y="3997960"/>
              <a:ext cx="711835" cy="1050289"/>
            </a:xfrm>
            <a:custGeom>
              <a:avLst/>
              <a:gdLst>
                <a:gd name="connsiteX0" fmla="*/ 0 w 711835"/>
                <a:gd name="connsiteY0" fmla="*/ 0 h 1050289"/>
                <a:gd name="connsiteX1" fmla="*/ 711835 w 711835"/>
                <a:gd name="connsiteY1" fmla="*/ 0 h 1050289"/>
                <a:gd name="connsiteX2" fmla="*/ 711835 w 711835"/>
                <a:gd name="connsiteY2" fmla="*/ 1050290 h 1050289"/>
                <a:gd name="connsiteX3" fmla="*/ 0 w 711835"/>
                <a:gd name="connsiteY3" fmla="*/ 1050290 h 1050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835" h="1050289">
                  <a:moveTo>
                    <a:pt x="0" y="0"/>
                  </a:moveTo>
                  <a:lnTo>
                    <a:pt x="711835" y="0"/>
                  </a:lnTo>
                  <a:lnTo>
                    <a:pt x="711835" y="1050290"/>
                  </a:lnTo>
                  <a:lnTo>
                    <a:pt x="0" y="1050290"/>
                  </a:lnTo>
                  <a:close/>
                </a:path>
              </a:pathLst>
            </a:custGeom>
            <a:solidFill>
              <a:srgbClr val="F2F3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C107FA6-4F5E-418D-83F1-0592CEE9EA9F}"/>
                </a:ext>
              </a:extLst>
            </p:cNvPr>
            <p:cNvSpPr/>
            <p:nvPr/>
          </p:nvSpPr>
          <p:spPr>
            <a:xfrm>
              <a:off x="1155065" y="3973829"/>
              <a:ext cx="711835" cy="24129"/>
            </a:xfrm>
            <a:custGeom>
              <a:avLst/>
              <a:gdLst>
                <a:gd name="connsiteX0" fmla="*/ 0 w 711835"/>
                <a:gd name="connsiteY0" fmla="*/ 0 h 24129"/>
                <a:gd name="connsiteX1" fmla="*/ 711835 w 711835"/>
                <a:gd name="connsiteY1" fmla="*/ 0 h 24129"/>
                <a:gd name="connsiteX2" fmla="*/ 711835 w 711835"/>
                <a:gd name="connsiteY2" fmla="*/ 24130 h 24129"/>
                <a:gd name="connsiteX3" fmla="*/ 0 w 711835"/>
                <a:gd name="connsiteY3" fmla="*/ 24130 h 2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835" h="24129">
                  <a:moveTo>
                    <a:pt x="0" y="0"/>
                  </a:moveTo>
                  <a:lnTo>
                    <a:pt x="711835" y="0"/>
                  </a:lnTo>
                  <a:lnTo>
                    <a:pt x="711835" y="24130"/>
                  </a:lnTo>
                  <a:lnTo>
                    <a:pt x="0" y="24130"/>
                  </a:lnTo>
                  <a:close/>
                </a:path>
              </a:pathLst>
            </a:custGeom>
            <a:solidFill>
              <a:srgbClr val="DBDC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ACB9B52-2DF2-4AF8-8803-3F175371FE3F}"/>
                </a:ext>
              </a:extLst>
            </p:cNvPr>
            <p:cNvSpPr/>
            <p:nvPr/>
          </p:nvSpPr>
          <p:spPr>
            <a:xfrm>
              <a:off x="1155064" y="3862070"/>
              <a:ext cx="711835" cy="111759"/>
            </a:xfrm>
            <a:custGeom>
              <a:avLst/>
              <a:gdLst>
                <a:gd name="connsiteX0" fmla="*/ 623570 w 711835"/>
                <a:gd name="connsiteY0" fmla="*/ 0 h 111759"/>
                <a:gd name="connsiteX1" fmla="*/ 88265 w 711835"/>
                <a:gd name="connsiteY1" fmla="*/ 0 h 111759"/>
                <a:gd name="connsiteX2" fmla="*/ 0 w 711835"/>
                <a:gd name="connsiteY2" fmla="*/ 88265 h 111759"/>
                <a:gd name="connsiteX3" fmla="*/ 0 w 711835"/>
                <a:gd name="connsiteY3" fmla="*/ 111760 h 111759"/>
                <a:gd name="connsiteX4" fmla="*/ 711835 w 711835"/>
                <a:gd name="connsiteY4" fmla="*/ 111760 h 111759"/>
                <a:gd name="connsiteX5" fmla="*/ 711835 w 711835"/>
                <a:gd name="connsiteY5" fmla="*/ 88265 h 111759"/>
                <a:gd name="connsiteX6" fmla="*/ 623570 w 711835"/>
                <a:gd name="connsiteY6" fmla="*/ 0 h 11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1835" h="111759">
                  <a:moveTo>
                    <a:pt x="623570" y="0"/>
                  </a:moveTo>
                  <a:lnTo>
                    <a:pt x="88265" y="0"/>
                  </a:lnTo>
                  <a:cubicBezTo>
                    <a:pt x="39370" y="0"/>
                    <a:pt x="0" y="39370"/>
                    <a:pt x="0" y="88265"/>
                  </a:cubicBezTo>
                  <a:lnTo>
                    <a:pt x="0" y="111760"/>
                  </a:lnTo>
                  <a:lnTo>
                    <a:pt x="711835" y="111760"/>
                  </a:lnTo>
                  <a:lnTo>
                    <a:pt x="711835" y="88265"/>
                  </a:lnTo>
                  <a:cubicBezTo>
                    <a:pt x="711835" y="39370"/>
                    <a:pt x="672465" y="0"/>
                    <a:pt x="623570" y="0"/>
                  </a:cubicBezTo>
                  <a:close/>
                </a:path>
              </a:pathLst>
            </a:custGeom>
            <a:solidFill>
              <a:srgbClr val="F2F3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46BCCF6-229A-4F11-8B67-4881869FBE79}"/>
                </a:ext>
              </a:extLst>
            </p:cNvPr>
            <p:cNvSpPr/>
            <p:nvPr/>
          </p:nvSpPr>
          <p:spPr>
            <a:xfrm>
              <a:off x="1866900" y="4985384"/>
              <a:ext cx="1183639" cy="62865"/>
            </a:xfrm>
            <a:custGeom>
              <a:avLst/>
              <a:gdLst>
                <a:gd name="connsiteX0" fmla="*/ 1158875 w 1183639"/>
                <a:gd name="connsiteY0" fmla="*/ 0 h 62865"/>
                <a:gd name="connsiteX1" fmla="*/ 0 w 1183639"/>
                <a:gd name="connsiteY1" fmla="*/ 0 h 62865"/>
                <a:gd name="connsiteX2" fmla="*/ 0 w 1183639"/>
                <a:gd name="connsiteY2" fmla="*/ 62865 h 62865"/>
                <a:gd name="connsiteX3" fmla="*/ 1158875 w 1183639"/>
                <a:gd name="connsiteY3" fmla="*/ 62865 h 62865"/>
                <a:gd name="connsiteX4" fmla="*/ 1183640 w 1183639"/>
                <a:gd name="connsiteY4" fmla="*/ 38100 h 62865"/>
                <a:gd name="connsiteX5" fmla="*/ 1183640 w 1183639"/>
                <a:gd name="connsiteY5" fmla="*/ 24765 h 62865"/>
                <a:gd name="connsiteX6" fmla="*/ 1158875 w 1183639"/>
                <a:gd name="connsiteY6" fmla="*/ 0 h 62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83639" h="62865">
                  <a:moveTo>
                    <a:pt x="1158875" y="0"/>
                  </a:moveTo>
                  <a:lnTo>
                    <a:pt x="0" y="0"/>
                  </a:lnTo>
                  <a:lnTo>
                    <a:pt x="0" y="62865"/>
                  </a:lnTo>
                  <a:lnTo>
                    <a:pt x="1158875" y="62865"/>
                  </a:lnTo>
                  <a:cubicBezTo>
                    <a:pt x="1172845" y="62865"/>
                    <a:pt x="1183640" y="52070"/>
                    <a:pt x="1183640" y="38100"/>
                  </a:cubicBezTo>
                  <a:lnTo>
                    <a:pt x="1183640" y="24765"/>
                  </a:lnTo>
                  <a:cubicBezTo>
                    <a:pt x="1183640" y="10795"/>
                    <a:pt x="1172845" y="0"/>
                    <a:pt x="1158875" y="0"/>
                  </a:cubicBezTo>
                  <a:close/>
                </a:path>
              </a:pathLst>
            </a:custGeom>
            <a:solidFill>
              <a:srgbClr val="F2F3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823BD0-BD89-479E-8F31-1C7C39B458C3}"/>
                </a:ext>
              </a:extLst>
            </p:cNvPr>
            <p:cNvSpPr/>
            <p:nvPr/>
          </p:nvSpPr>
          <p:spPr>
            <a:xfrm>
              <a:off x="1866900" y="4929504"/>
              <a:ext cx="1144270" cy="36829"/>
            </a:xfrm>
            <a:custGeom>
              <a:avLst/>
              <a:gdLst>
                <a:gd name="connsiteX0" fmla="*/ 0 w 1144270"/>
                <a:gd name="connsiteY0" fmla="*/ 0 h 36829"/>
                <a:gd name="connsiteX1" fmla="*/ 1115060 w 1144270"/>
                <a:gd name="connsiteY1" fmla="*/ 0 h 36829"/>
                <a:gd name="connsiteX2" fmla="*/ 1144270 w 1144270"/>
                <a:gd name="connsiteY2" fmla="*/ 29210 h 36829"/>
                <a:gd name="connsiteX3" fmla="*/ 1144270 w 1144270"/>
                <a:gd name="connsiteY3" fmla="*/ 36830 h 36829"/>
                <a:gd name="connsiteX4" fmla="*/ 0 w 1144270"/>
                <a:gd name="connsiteY4" fmla="*/ 36830 h 36829"/>
                <a:gd name="connsiteX5" fmla="*/ 0 w 1144270"/>
                <a:gd name="connsiteY5" fmla="*/ 0 h 36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4270" h="36829">
                  <a:moveTo>
                    <a:pt x="0" y="0"/>
                  </a:moveTo>
                  <a:lnTo>
                    <a:pt x="1115060" y="0"/>
                  </a:lnTo>
                  <a:cubicBezTo>
                    <a:pt x="1131570" y="0"/>
                    <a:pt x="1144270" y="13335"/>
                    <a:pt x="1144270" y="29210"/>
                  </a:cubicBezTo>
                  <a:lnTo>
                    <a:pt x="1144270" y="36830"/>
                  </a:lnTo>
                  <a:lnTo>
                    <a:pt x="0" y="368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3F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33577BC-9907-442B-8673-B8CDC2BDD844}"/>
                </a:ext>
              </a:extLst>
            </p:cNvPr>
            <p:cNvSpPr/>
            <p:nvPr/>
          </p:nvSpPr>
          <p:spPr>
            <a:xfrm>
              <a:off x="1866900" y="4966335"/>
              <a:ext cx="1144905" cy="18414"/>
            </a:xfrm>
            <a:custGeom>
              <a:avLst/>
              <a:gdLst>
                <a:gd name="connsiteX0" fmla="*/ 0 w 1144905"/>
                <a:gd name="connsiteY0" fmla="*/ 0 h 18414"/>
                <a:gd name="connsiteX1" fmla="*/ 1144905 w 1144905"/>
                <a:gd name="connsiteY1" fmla="*/ 0 h 18414"/>
                <a:gd name="connsiteX2" fmla="*/ 1144905 w 1144905"/>
                <a:gd name="connsiteY2" fmla="*/ 18415 h 18414"/>
                <a:gd name="connsiteX3" fmla="*/ 0 w 1144905"/>
                <a:gd name="connsiteY3" fmla="*/ 18415 h 18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4905" h="18414">
                  <a:moveTo>
                    <a:pt x="0" y="0"/>
                  </a:moveTo>
                  <a:lnTo>
                    <a:pt x="1144905" y="0"/>
                  </a:lnTo>
                  <a:lnTo>
                    <a:pt x="1144905" y="18415"/>
                  </a:lnTo>
                  <a:lnTo>
                    <a:pt x="0" y="18415"/>
                  </a:lnTo>
                  <a:close/>
                </a:path>
              </a:pathLst>
            </a:custGeom>
            <a:solidFill>
              <a:srgbClr val="C5C7C9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1396365" y="4167505"/>
              <a:ext cx="218439" cy="212090"/>
              <a:chOff x="1396365" y="4167505"/>
              <a:chExt cx="218439" cy="212090"/>
            </a:xfrm>
            <a:solidFill>
              <a:schemeClr val="accent1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5FCA7BA7-A754-40A5-9F97-9AD488369DED}"/>
                  </a:ext>
                </a:extLst>
              </p:cNvPr>
              <p:cNvSpPr/>
              <p:nvPr/>
            </p:nvSpPr>
            <p:spPr>
              <a:xfrm>
                <a:off x="1396365" y="4167505"/>
                <a:ext cx="218439" cy="175259"/>
              </a:xfrm>
              <a:custGeom>
                <a:avLst/>
                <a:gdLst>
                  <a:gd name="connsiteX0" fmla="*/ 218440 w 218439"/>
                  <a:gd name="connsiteY0" fmla="*/ 87630 h 175259"/>
                  <a:gd name="connsiteX1" fmla="*/ 109220 w 218439"/>
                  <a:gd name="connsiteY1" fmla="*/ 175260 h 175259"/>
                  <a:gd name="connsiteX2" fmla="*/ 0 w 218439"/>
                  <a:gd name="connsiteY2" fmla="*/ 87630 h 175259"/>
                  <a:gd name="connsiteX3" fmla="*/ 109220 w 218439"/>
                  <a:gd name="connsiteY3" fmla="*/ 0 h 175259"/>
                  <a:gd name="connsiteX4" fmla="*/ 218440 w 218439"/>
                  <a:gd name="connsiteY4" fmla="*/ 87630 h 175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439" h="175259">
                    <a:moveTo>
                      <a:pt x="218440" y="87630"/>
                    </a:moveTo>
                    <a:cubicBezTo>
                      <a:pt x="218440" y="136027"/>
                      <a:pt x="169541" y="175260"/>
                      <a:pt x="109220" y="175260"/>
                    </a:cubicBezTo>
                    <a:cubicBezTo>
                      <a:pt x="48899" y="175260"/>
                      <a:pt x="0" y="136027"/>
                      <a:pt x="0" y="87630"/>
                    </a:cubicBezTo>
                    <a:cubicBezTo>
                      <a:pt x="0" y="39233"/>
                      <a:pt x="48899" y="0"/>
                      <a:pt x="109220" y="0"/>
                    </a:cubicBezTo>
                    <a:cubicBezTo>
                      <a:pt x="169541" y="0"/>
                      <a:pt x="218440" y="39233"/>
                      <a:pt x="218440" y="87630"/>
                    </a:cubicBezTo>
                    <a:close/>
                  </a:path>
                </a:pathLst>
              </a:custGeom>
              <a:solidFill>
                <a:srgbClr val="CACCC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DD6FC0E7-8ED3-440C-A91E-4A9E42B3B529}"/>
                  </a:ext>
                </a:extLst>
              </p:cNvPr>
              <p:cNvSpPr/>
              <p:nvPr/>
            </p:nvSpPr>
            <p:spPr>
              <a:xfrm>
                <a:off x="1441450" y="4203700"/>
                <a:ext cx="128269" cy="102870"/>
              </a:xfrm>
              <a:custGeom>
                <a:avLst/>
                <a:gdLst>
                  <a:gd name="connsiteX0" fmla="*/ 128270 w 128269"/>
                  <a:gd name="connsiteY0" fmla="*/ 51435 h 102870"/>
                  <a:gd name="connsiteX1" fmla="*/ 64135 w 128269"/>
                  <a:gd name="connsiteY1" fmla="*/ 102870 h 102870"/>
                  <a:gd name="connsiteX2" fmla="*/ 0 w 128269"/>
                  <a:gd name="connsiteY2" fmla="*/ 51435 h 102870"/>
                  <a:gd name="connsiteX3" fmla="*/ 64135 w 128269"/>
                  <a:gd name="connsiteY3" fmla="*/ 0 h 102870"/>
                  <a:gd name="connsiteX4" fmla="*/ 128270 w 128269"/>
                  <a:gd name="connsiteY4" fmla="*/ 51435 h 102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8269" h="102870">
                    <a:moveTo>
                      <a:pt x="128270" y="51435"/>
                    </a:moveTo>
                    <a:cubicBezTo>
                      <a:pt x="128270" y="79842"/>
                      <a:pt x="99556" y="102870"/>
                      <a:pt x="64135" y="102870"/>
                    </a:cubicBezTo>
                    <a:cubicBezTo>
                      <a:pt x="28714" y="102870"/>
                      <a:pt x="0" y="79842"/>
                      <a:pt x="0" y="51435"/>
                    </a:cubicBezTo>
                    <a:cubicBezTo>
                      <a:pt x="0" y="23028"/>
                      <a:pt x="28714" y="0"/>
                      <a:pt x="64135" y="0"/>
                    </a:cubicBezTo>
                    <a:cubicBezTo>
                      <a:pt x="99556" y="0"/>
                      <a:pt x="128270" y="23028"/>
                      <a:pt x="128270" y="51435"/>
                    </a:cubicBezTo>
                    <a:close/>
                  </a:path>
                </a:pathLst>
              </a:custGeom>
              <a:solidFill>
                <a:srgbClr val="B1B3B5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1E19BC26-FE21-478E-B29E-97179F9C2D70}"/>
                  </a:ext>
                </a:extLst>
              </p:cNvPr>
              <p:cNvSpPr/>
              <p:nvPr/>
            </p:nvSpPr>
            <p:spPr>
              <a:xfrm>
                <a:off x="1459230" y="4218304"/>
                <a:ext cx="92709" cy="73660"/>
              </a:xfrm>
              <a:custGeom>
                <a:avLst/>
                <a:gdLst>
                  <a:gd name="connsiteX0" fmla="*/ 92710 w 92709"/>
                  <a:gd name="connsiteY0" fmla="*/ 36830 h 73660"/>
                  <a:gd name="connsiteX1" fmla="*/ 46355 w 92709"/>
                  <a:gd name="connsiteY1" fmla="*/ 73660 h 73660"/>
                  <a:gd name="connsiteX2" fmla="*/ 0 w 92709"/>
                  <a:gd name="connsiteY2" fmla="*/ 36830 h 73660"/>
                  <a:gd name="connsiteX3" fmla="*/ 46355 w 92709"/>
                  <a:gd name="connsiteY3" fmla="*/ 0 h 73660"/>
                  <a:gd name="connsiteX4" fmla="*/ 92710 w 92709"/>
                  <a:gd name="connsiteY4" fmla="*/ 36830 h 73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709" h="73660">
                    <a:moveTo>
                      <a:pt x="92710" y="36830"/>
                    </a:moveTo>
                    <a:cubicBezTo>
                      <a:pt x="92710" y="57150"/>
                      <a:pt x="71755" y="73660"/>
                      <a:pt x="46355" y="73660"/>
                    </a:cubicBezTo>
                    <a:cubicBezTo>
                      <a:pt x="20955" y="73660"/>
                      <a:pt x="0" y="57150"/>
                      <a:pt x="0" y="36830"/>
                    </a:cubicBezTo>
                    <a:cubicBezTo>
                      <a:pt x="0" y="16510"/>
                      <a:pt x="20955" y="0"/>
                      <a:pt x="46355" y="0"/>
                    </a:cubicBezTo>
                    <a:cubicBezTo>
                      <a:pt x="71755" y="0"/>
                      <a:pt x="92710" y="16510"/>
                      <a:pt x="92710" y="36830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6C34F209-50B6-4A14-9446-33F9F145B981}"/>
                  </a:ext>
                </a:extLst>
              </p:cNvPr>
              <p:cNvSpPr/>
              <p:nvPr/>
            </p:nvSpPr>
            <p:spPr>
              <a:xfrm>
                <a:off x="1483360" y="4255134"/>
                <a:ext cx="44450" cy="124460"/>
              </a:xfrm>
              <a:custGeom>
                <a:avLst/>
                <a:gdLst>
                  <a:gd name="connsiteX0" fmla="*/ 33655 w 44450"/>
                  <a:gd name="connsiteY0" fmla="*/ 124460 h 124460"/>
                  <a:gd name="connsiteX1" fmla="*/ 10795 w 44450"/>
                  <a:gd name="connsiteY1" fmla="*/ 124460 h 124460"/>
                  <a:gd name="connsiteX2" fmla="*/ 0 w 44450"/>
                  <a:gd name="connsiteY2" fmla="*/ 113665 h 124460"/>
                  <a:gd name="connsiteX3" fmla="*/ 0 w 44450"/>
                  <a:gd name="connsiteY3" fmla="*/ 0 h 124460"/>
                  <a:gd name="connsiteX4" fmla="*/ 44450 w 44450"/>
                  <a:gd name="connsiteY4" fmla="*/ 0 h 124460"/>
                  <a:gd name="connsiteX5" fmla="*/ 44450 w 44450"/>
                  <a:gd name="connsiteY5" fmla="*/ 113665 h 124460"/>
                  <a:gd name="connsiteX6" fmla="*/ 33655 w 44450"/>
                  <a:gd name="connsiteY6" fmla="*/ 124460 h 124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50" h="124460">
                    <a:moveTo>
                      <a:pt x="33655" y="124460"/>
                    </a:moveTo>
                    <a:lnTo>
                      <a:pt x="10795" y="124460"/>
                    </a:lnTo>
                    <a:cubicBezTo>
                      <a:pt x="5080" y="124460"/>
                      <a:pt x="0" y="119380"/>
                      <a:pt x="0" y="113665"/>
                    </a:cubicBezTo>
                    <a:lnTo>
                      <a:pt x="0" y="0"/>
                    </a:lnTo>
                    <a:lnTo>
                      <a:pt x="44450" y="0"/>
                    </a:lnTo>
                    <a:lnTo>
                      <a:pt x="44450" y="113665"/>
                    </a:lnTo>
                    <a:cubicBezTo>
                      <a:pt x="44450" y="120015"/>
                      <a:pt x="39370" y="124460"/>
                      <a:pt x="33655" y="124460"/>
                    </a:cubicBezTo>
                    <a:close/>
                  </a:path>
                </a:pathLst>
              </a:custGeom>
              <a:solidFill>
                <a:srgbClr val="E2E3E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2A99763-2DC1-46E2-B986-F51D835EF968}"/>
                </a:ext>
              </a:extLst>
            </p:cNvPr>
            <p:cNvSpPr/>
            <p:nvPr/>
          </p:nvSpPr>
          <p:spPr>
            <a:xfrm>
              <a:off x="1134110" y="5083809"/>
              <a:ext cx="732789" cy="1002030"/>
            </a:xfrm>
            <a:custGeom>
              <a:avLst/>
              <a:gdLst>
                <a:gd name="connsiteX0" fmla="*/ 0 w 732789"/>
                <a:gd name="connsiteY0" fmla="*/ 0 h 1002030"/>
                <a:gd name="connsiteX1" fmla="*/ 254000 w 732789"/>
                <a:gd name="connsiteY1" fmla="*/ 1002030 h 1002030"/>
                <a:gd name="connsiteX2" fmla="*/ 732790 w 732789"/>
                <a:gd name="connsiteY2" fmla="*/ 1002030 h 1002030"/>
                <a:gd name="connsiteX3" fmla="*/ 732790 w 732789"/>
                <a:gd name="connsiteY3" fmla="*/ 0 h 1002030"/>
                <a:gd name="connsiteX4" fmla="*/ 0 w 732789"/>
                <a:gd name="connsiteY4" fmla="*/ 0 h 100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2789" h="1002030">
                  <a:moveTo>
                    <a:pt x="0" y="0"/>
                  </a:moveTo>
                  <a:cubicBezTo>
                    <a:pt x="0" y="509270"/>
                    <a:pt x="254000" y="1002030"/>
                    <a:pt x="254000" y="1002030"/>
                  </a:cubicBezTo>
                  <a:lnTo>
                    <a:pt x="732790" y="1002030"/>
                  </a:lnTo>
                  <a:lnTo>
                    <a:pt x="73279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C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5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6326504" y="2924175"/>
            <a:ext cx="4920614" cy="3186039"/>
            <a:chOff x="6326504" y="2924175"/>
            <a:chExt cx="4920614" cy="3186039"/>
          </a:xfrm>
          <a:solidFill>
            <a:schemeClr val="accent1"/>
          </a:solidFill>
        </p:grpSpPr>
        <p:grpSp>
          <p:nvGrpSpPr>
            <p:cNvPr id="86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8491220" y="3278504"/>
              <a:ext cx="1913254" cy="2131060"/>
              <a:chOff x="8491220" y="3278504"/>
              <a:chExt cx="1913254" cy="2131060"/>
            </a:xfrm>
          </p:grpSpPr>
          <p:grpSp>
            <p:nvGrpSpPr>
              <p:cNvPr id="87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8491220" y="3278504"/>
                <a:ext cx="1423670" cy="1659890"/>
                <a:chOff x="8491220" y="3278504"/>
                <a:chExt cx="1423670" cy="1659890"/>
              </a:xfrm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8F419598-0F45-4A5D-B4C0-F7D7DD5EE1CB}"/>
                    </a:ext>
                  </a:extLst>
                </p:cNvPr>
                <p:cNvSpPr/>
                <p:nvPr/>
              </p:nvSpPr>
              <p:spPr>
                <a:xfrm>
                  <a:off x="9885045" y="3278504"/>
                  <a:ext cx="29845" cy="34290"/>
                </a:xfrm>
                <a:custGeom>
                  <a:avLst/>
                  <a:gdLst>
                    <a:gd name="connsiteX0" fmla="*/ 29845 w 29845"/>
                    <a:gd name="connsiteY0" fmla="*/ 0 h 34290"/>
                    <a:gd name="connsiteX1" fmla="*/ 0 w 29845"/>
                    <a:gd name="connsiteY1" fmla="*/ 34290 h 34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845" h="34290">
                      <a:moveTo>
                        <a:pt x="29845" y="0"/>
                      </a:moveTo>
                      <a:lnTo>
                        <a:pt x="0" y="3429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6186A9BF-C430-433F-9D99-0FBCED3478C2}"/>
                    </a:ext>
                  </a:extLst>
                </p:cNvPr>
                <p:cNvSpPr/>
                <p:nvPr/>
              </p:nvSpPr>
              <p:spPr>
                <a:xfrm>
                  <a:off x="8550275" y="3382010"/>
                  <a:ext cx="1275715" cy="1487804"/>
                </a:xfrm>
                <a:custGeom>
                  <a:avLst/>
                  <a:gdLst>
                    <a:gd name="connsiteX0" fmla="*/ 1275715 w 1275715"/>
                    <a:gd name="connsiteY0" fmla="*/ 0 h 1487804"/>
                    <a:gd name="connsiteX1" fmla="*/ 0 w 1275715"/>
                    <a:gd name="connsiteY1" fmla="*/ 1487805 h 1487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5715" h="1487804">
                      <a:moveTo>
                        <a:pt x="1275715" y="0"/>
                      </a:moveTo>
                      <a:lnTo>
                        <a:pt x="0" y="148780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custDash>
                    <a:ds d="908077" sp="908077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B0C8CB01-873E-4633-9B35-29D3243E059A}"/>
                    </a:ext>
                  </a:extLst>
                </p:cNvPr>
                <p:cNvSpPr/>
                <p:nvPr/>
              </p:nvSpPr>
              <p:spPr>
                <a:xfrm>
                  <a:off x="8491220" y="4904105"/>
                  <a:ext cx="29209" cy="34290"/>
                </a:xfrm>
                <a:custGeom>
                  <a:avLst/>
                  <a:gdLst>
                    <a:gd name="connsiteX0" fmla="*/ 29210 w 29209"/>
                    <a:gd name="connsiteY0" fmla="*/ 0 h 34290"/>
                    <a:gd name="connsiteX1" fmla="*/ 0 w 29209"/>
                    <a:gd name="connsiteY1" fmla="*/ 34290 h 34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209" h="34290">
                      <a:moveTo>
                        <a:pt x="29210" y="0"/>
                      </a:moveTo>
                      <a:lnTo>
                        <a:pt x="0" y="3429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1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8752840" y="3314065"/>
                <a:ext cx="1259839" cy="1718310"/>
                <a:chOff x="8752840" y="3314065"/>
                <a:chExt cx="1259839" cy="1718310"/>
              </a:xfrm>
            </p:grpSpPr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0B43A9E0-6BDF-4C02-92BC-72D99C6EB5AE}"/>
                    </a:ext>
                  </a:extLst>
                </p:cNvPr>
                <p:cNvSpPr/>
                <p:nvPr/>
              </p:nvSpPr>
              <p:spPr>
                <a:xfrm>
                  <a:off x="9986645" y="3314065"/>
                  <a:ext cx="26034" cy="35560"/>
                </a:xfrm>
                <a:custGeom>
                  <a:avLst/>
                  <a:gdLst>
                    <a:gd name="connsiteX0" fmla="*/ 26035 w 26034"/>
                    <a:gd name="connsiteY0" fmla="*/ 0 h 35560"/>
                    <a:gd name="connsiteX1" fmla="*/ 0 w 26034"/>
                    <a:gd name="connsiteY1" fmla="*/ 35560 h 35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034" h="35560">
                      <a:moveTo>
                        <a:pt x="26035" y="0"/>
                      </a:moveTo>
                      <a:lnTo>
                        <a:pt x="0" y="3556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9CDB36F0-A145-41F7-BBDE-7BA6DC71FC47}"/>
                    </a:ext>
                  </a:extLst>
                </p:cNvPr>
                <p:cNvSpPr/>
                <p:nvPr/>
              </p:nvSpPr>
              <p:spPr>
                <a:xfrm>
                  <a:off x="8804910" y="3421379"/>
                  <a:ext cx="1129030" cy="1539875"/>
                </a:xfrm>
                <a:custGeom>
                  <a:avLst/>
                  <a:gdLst>
                    <a:gd name="connsiteX0" fmla="*/ 1129030 w 1129030"/>
                    <a:gd name="connsiteY0" fmla="*/ 0 h 1539875"/>
                    <a:gd name="connsiteX1" fmla="*/ 0 w 1129030"/>
                    <a:gd name="connsiteY1" fmla="*/ 1539875 h 153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29030" h="1539875">
                      <a:moveTo>
                        <a:pt x="1129030" y="0"/>
                      </a:moveTo>
                      <a:lnTo>
                        <a:pt x="0" y="153987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custDash>
                    <a:ds d="908077" sp="908077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5E0149EC-EACC-4041-9C90-650C0C2CA574}"/>
                    </a:ext>
                  </a:extLst>
                </p:cNvPr>
                <p:cNvSpPr/>
                <p:nvPr/>
              </p:nvSpPr>
              <p:spPr>
                <a:xfrm>
                  <a:off x="8752840" y="4997450"/>
                  <a:ext cx="26034" cy="34925"/>
                </a:xfrm>
                <a:custGeom>
                  <a:avLst/>
                  <a:gdLst>
                    <a:gd name="connsiteX0" fmla="*/ 26035 w 26034"/>
                    <a:gd name="connsiteY0" fmla="*/ 0 h 34925"/>
                    <a:gd name="connsiteX1" fmla="*/ 0 w 26034"/>
                    <a:gd name="connsiteY1" fmla="*/ 34925 h 34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6034" h="34925">
                      <a:moveTo>
                        <a:pt x="26035" y="0"/>
                      </a:moveTo>
                      <a:lnTo>
                        <a:pt x="0" y="3492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9014460" y="3349625"/>
                <a:ext cx="1096010" cy="1777364"/>
                <a:chOff x="9014460" y="3349625"/>
                <a:chExt cx="1096010" cy="1777364"/>
              </a:xfrm>
            </p:grpSpPr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789CE398-E2DA-4607-A384-43175148D793}"/>
                    </a:ext>
                  </a:extLst>
                </p:cNvPr>
                <p:cNvSpPr/>
                <p:nvPr/>
              </p:nvSpPr>
              <p:spPr>
                <a:xfrm>
                  <a:off x="10088245" y="3349625"/>
                  <a:ext cx="22225" cy="36195"/>
                </a:xfrm>
                <a:custGeom>
                  <a:avLst/>
                  <a:gdLst>
                    <a:gd name="connsiteX0" fmla="*/ 22225 w 22225"/>
                    <a:gd name="connsiteY0" fmla="*/ 0 h 36195"/>
                    <a:gd name="connsiteX1" fmla="*/ 0 w 22225"/>
                    <a:gd name="connsiteY1" fmla="*/ 36195 h 36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2225" h="36195">
                      <a:moveTo>
                        <a:pt x="22225" y="0"/>
                      </a:moveTo>
                      <a:lnTo>
                        <a:pt x="0" y="3619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EF410CD4-C665-4AD5-AA01-38B226FA4EC1}"/>
                    </a:ext>
                  </a:extLst>
                </p:cNvPr>
                <p:cNvSpPr/>
                <p:nvPr/>
              </p:nvSpPr>
              <p:spPr>
                <a:xfrm>
                  <a:off x="9059545" y="3460115"/>
                  <a:ext cx="982979" cy="1593214"/>
                </a:xfrm>
                <a:custGeom>
                  <a:avLst/>
                  <a:gdLst>
                    <a:gd name="connsiteX0" fmla="*/ 982980 w 982979"/>
                    <a:gd name="connsiteY0" fmla="*/ 0 h 1593214"/>
                    <a:gd name="connsiteX1" fmla="*/ 0 w 982979"/>
                    <a:gd name="connsiteY1" fmla="*/ 1593215 h 1593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82979" h="1593214">
                      <a:moveTo>
                        <a:pt x="982980" y="0"/>
                      </a:moveTo>
                      <a:lnTo>
                        <a:pt x="0" y="159321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custDash>
                    <a:ds d="908077" sp="908077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D680D347-A68C-41DF-8236-6B49083EC9CB}"/>
                    </a:ext>
                  </a:extLst>
                </p:cNvPr>
                <p:cNvSpPr/>
                <p:nvPr/>
              </p:nvSpPr>
              <p:spPr>
                <a:xfrm>
                  <a:off x="9014460" y="5090160"/>
                  <a:ext cx="22225" cy="36829"/>
                </a:xfrm>
                <a:custGeom>
                  <a:avLst/>
                  <a:gdLst>
                    <a:gd name="connsiteX0" fmla="*/ 22225 w 22225"/>
                    <a:gd name="connsiteY0" fmla="*/ 0 h 36829"/>
                    <a:gd name="connsiteX1" fmla="*/ 0 w 22225"/>
                    <a:gd name="connsiteY1" fmla="*/ 36830 h 36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2225" h="36829">
                      <a:moveTo>
                        <a:pt x="22225" y="0"/>
                      </a:moveTo>
                      <a:lnTo>
                        <a:pt x="0" y="3683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9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9276080" y="3384550"/>
                <a:ext cx="932815" cy="1836420"/>
                <a:chOff x="9276080" y="3384550"/>
                <a:chExt cx="932815" cy="1836420"/>
              </a:xfrm>
            </p:grpSpPr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6BA643B7-3E1F-4FBA-BE04-9EBC4893E311}"/>
                    </a:ext>
                  </a:extLst>
                </p:cNvPr>
                <p:cNvSpPr/>
                <p:nvPr/>
              </p:nvSpPr>
              <p:spPr>
                <a:xfrm>
                  <a:off x="10189210" y="3384550"/>
                  <a:ext cx="19685" cy="38100"/>
                </a:xfrm>
                <a:custGeom>
                  <a:avLst/>
                  <a:gdLst>
                    <a:gd name="connsiteX0" fmla="*/ 19685 w 19685"/>
                    <a:gd name="connsiteY0" fmla="*/ 0 h 38100"/>
                    <a:gd name="connsiteX1" fmla="*/ 0 w 19685"/>
                    <a:gd name="connsiteY1" fmla="*/ 3810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685" h="38100">
                      <a:moveTo>
                        <a:pt x="19685" y="0"/>
                      </a:moveTo>
                      <a:lnTo>
                        <a:pt x="0" y="3810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9FEE32B2-0EF5-42A4-B006-43B136A9495F}"/>
                    </a:ext>
                  </a:extLst>
                </p:cNvPr>
                <p:cNvSpPr/>
                <p:nvPr/>
              </p:nvSpPr>
              <p:spPr>
                <a:xfrm>
                  <a:off x="9314815" y="3499485"/>
                  <a:ext cx="835659" cy="1645285"/>
                </a:xfrm>
                <a:custGeom>
                  <a:avLst/>
                  <a:gdLst>
                    <a:gd name="connsiteX0" fmla="*/ 835660 w 835659"/>
                    <a:gd name="connsiteY0" fmla="*/ 0 h 1645285"/>
                    <a:gd name="connsiteX1" fmla="*/ 0 w 835659"/>
                    <a:gd name="connsiteY1" fmla="*/ 1645285 h 1645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35659" h="1645285">
                      <a:moveTo>
                        <a:pt x="835660" y="0"/>
                      </a:moveTo>
                      <a:lnTo>
                        <a:pt x="0" y="164528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custDash>
                    <a:ds d="908077" sp="908077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B3D5FCE2-87E8-4B38-A087-A2FDFD92F2F4}"/>
                    </a:ext>
                  </a:extLst>
                </p:cNvPr>
                <p:cNvSpPr/>
                <p:nvPr/>
              </p:nvSpPr>
              <p:spPr>
                <a:xfrm>
                  <a:off x="9276080" y="5183505"/>
                  <a:ext cx="19050" cy="37465"/>
                </a:xfrm>
                <a:custGeom>
                  <a:avLst/>
                  <a:gdLst>
                    <a:gd name="connsiteX0" fmla="*/ 19050 w 19050"/>
                    <a:gd name="connsiteY0" fmla="*/ 0 h 37465"/>
                    <a:gd name="connsiteX1" fmla="*/ 0 w 19050"/>
                    <a:gd name="connsiteY1" fmla="*/ 37465 h 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050" h="37465">
                      <a:moveTo>
                        <a:pt x="19050" y="0"/>
                      </a:moveTo>
                      <a:lnTo>
                        <a:pt x="0" y="3746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3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9537065" y="3420110"/>
                <a:ext cx="769619" cy="1895475"/>
                <a:chOff x="9537065" y="3420110"/>
                <a:chExt cx="769619" cy="1895475"/>
              </a:xfrm>
            </p:grpSpPr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2F4F7B0F-3DAC-471F-A89C-03F5A1179CE2}"/>
                    </a:ext>
                  </a:extLst>
                </p:cNvPr>
                <p:cNvSpPr/>
                <p:nvPr/>
              </p:nvSpPr>
              <p:spPr>
                <a:xfrm>
                  <a:off x="10290810" y="3420110"/>
                  <a:ext cx="15875" cy="38735"/>
                </a:xfrm>
                <a:custGeom>
                  <a:avLst/>
                  <a:gdLst>
                    <a:gd name="connsiteX0" fmla="*/ 15875 w 15875"/>
                    <a:gd name="connsiteY0" fmla="*/ 0 h 38735"/>
                    <a:gd name="connsiteX1" fmla="*/ 0 w 15875"/>
                    <a:gd name="connsiteY1" fmla="*/ 38735 h 38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875" h="38735">
                      <a:moveTo>
                        <a:pt x="15875" y="0"/>
                      </a:moveTo>
                      <a:lnTo>
                        <a:pt x="0" y="3873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72F21C14-D069-45CC-8F4D-21A1DEE075E6}"/>
                    </a:ext>
                  </a:extLst>
                </p:cNvPr>
                <p:cNvSpPr/>
                <p:nvPr/>
              </p:nvSpPr>
              <p:spPr>
                <a:xfrm>
                  <a:off x="9569450" y="3538220"/>
                  <a:ext cx="688975" cy="1698625"/>
                </a:xfrm>
                <a:custGeom>
                  <a:avLst/>
                  <a:gdLst>
                    <a:gd name="connsiteX0" fmla="*/ 688975 w 688975"/>
                    <a:gd name="connsiteY0" fmla="*/ 0 h 1698625"/>
                    <a:gd name="connsiteX1" fmla="*/ 0 w 688975"/>
                    <a:gd name="connsiteY1" fmla="*/ 1698625 h 169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88975" h="1698625">
                      <a:moveTo>
                        <a:pt x="688975" y="0"/>
                      </a:moveTo>
                      <a:lnTo>
                        <a:pt x="0" y="169862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custDash>
                    <a:ds d="908077" sp="908077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E011E22D-D8A0-4A84-B5F9-41E9C12B3C59}"/>
                    </a:ext>
                  </a:extLst>
                </p:cNvPr>
                <p:cNvSpPr/>
                <p:nvPr/>
              </p:nvSpPr>
              <p:spPr>
                <a:xfrm>
                  <a:off x="9537065" y="5276215"/>
                  <a:ext cx="16509" cy="39370"/>
                </a:xfrm>
                <a:custGeom>
                  <a:avLst/>
                  <a:gdLst>
                    <a:gd name="connsiteX0" fmla="*/ 16510 w 16509"/>
                    <a:gd name="connsiteY0" fmla="*/ 0 h 39370"/>
                    <a:gd name="connsiteX1" fmla="*/ 0 w 16509"/>
                    <a:gd name="connsiteY1" fmla="*/ 39370 h 39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509" h="39370">
                      <a:moveTo>
                        <a:pt x="16510" y="0"/>
                      </a:moveTo>
                      <a:lnTo>
                        <a:pt x="0" y="3937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7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9798685" y="3455035"/>
                <a:ext cx="605790" cy="1954529"/>
                <a:chOff x="9798685" y="3455035"/>
                <a:chExt cx="605790" cy="1954529"/>
              </a:xfrm>
            </p:grpSpPr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49E75B88-DB95-4859-9D25-325942ED6711}"/>
                    </a:ext>
                  </a:extLst>
                </p:cNvPr>
                <p:cNvSpPr/>
                <p:nvPr/>
              </p:nvSpPr>
              <p:spPr>
                <a:xfrm>
                  <a:off x="10392410" y="3455035"/>
                  <a:ext cx="12065" cy="40639"/>
                </a:xfrm>
                <a:custGeom>
                  <a:avLst/>
                  <a:gdLst>
                    <a:gd name="connsiteX0" fmla="*/ 12065 w 12065"/>
                    <a:gd name="connsiteY0" fmla="*/ 0 h 40639"/>
                    <a:gd name="connsiteX1" fmla="*/ 0 w 12065"/>
                    <a:gd name="connsiteY1" fmla="*/ 40640 h 40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065" h="40639">
                      <a:moveTo>
                        <a:pt x="12065" y="0"/>
                      </a:moveTo>
                      <a:lnTo>
                        <a:pt x="0" y="4064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3260687E-2FAA-4DEC-92C4-72E8FC44BC0C}"/>
                    </a:ext>
                  </a:extLst>
                </p:cNvPr>
                <p:cNvSpPr/>
                <p:nvPr/>
              </p:nvSpPr>
              <p:spPr>
                <a:xfrm>
                  <a:off x="9824085" y="3576954"/>
                  <a:ext cx="542925" cy="1751330"/>
                </a:xfrm>
                <a:custGeom>
                  <a:avLst/>
                  <a:gdLst>
                    <a:gd name="connsiteX0" fmla="*/ 542925 w 542925"/>
                    <a:gd name="connsiteY0" fmla="*/ 0 h 1751330"/>
                    <a:gd name="connsiteX1" fmla="*/ 0 w 542925"/>
                    <a:gd name="connsiteY1" fmla="*/ 1751330 h 1751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42925" h="1751330">
                      <a:moveTo>
                        <a:pt x="542925" y="0"/>
                      </a:moveTo>
                      <a:lnTo>
                        <a:pt x="0" y="1751330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custDash>
                    <a:ds d="908077" sp="908077"/>
                  </a:custDash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6E9BC0F5-F21A-42B4-9D4D-223AB532608F}"/>
                    </a:ext>
                  </a:extLst>
                </p:cNvPr>
                <p:cNvSpPr/>
                <p:nvPr/>
              </p:nvSpPr>
              <p:spPr>
                <a:xfrm>
                  <a:off x="9798685" y="5369560"/>
                  <a:ext cx="12700" cy="40004"/>
                </a:xfrm>
                <a:custGeom>
                  <a:avLst/>
                  <a:gdLst>
                    <a:gd name="connsiteX0" fmla="*/ 12700 w 12700"/>
                    <a:gd name="connsiteY0" fmla="*/ 0 h 40004"/>
                    <a:gd name="connsiteX1" fmla="*/ 0 w 12700"/>
                    <a:gd name="connsiteY1" fmla="*/ 40005 h 40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700" h="40004">
                      <a:moveTo>
                        <a:pt x="12700" y="0"/>
                      </a:moveTo>
                      <a:lnTo>
                        <a:pt x="0" y="40005"/>
                      </a:lnTo>
                    </a:path>
                  </a:pathLst>
                </a:custGeom>
                <a:ln w="19050" cap="flat">
                  <a:solidFill>
                    <a:srgbClr val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1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9790430" y="2924175"/>
              <a:ext cx="1090294" cy="1709420"/>
              <a:chOff x="9790430" y="2924175"/>
              <a:chExt cx="1090294" cy="1709420"/>
            </a:xfrm>
            <a:solidFill>
              <a:schemeClr val="accent1"/>
            </a:solidFill>
          </p:grpSpPr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A3D97E75-427B-4D75-8222-AF73DFE7B732}"/>
                  </a:ext>
                </a:extLst>
              </p:cNvPr>
              <p:cNvSpPr/>
              <p:nvPr/>
            </p:nvSpPr>
            <p:spPr>
              <a:xfrm>
                <a:off x="10210165" y="2924175"/>
                <a:ext cx="670559" cy="1709420"/>
              </a:xfrm>
              <a:custGeom>
                <a:avLst/>
                <a:gdLst>
                  <a:gd name="connsiteX0" fmla="*/ 670560 w 670559"/>
                  <a:gd name="connsiteY0" fmla="*/ 1709420 h 1709420"/>
                  <a:gd name="connsiteX1" fmla="*/ 670560 w 670559"/>
                  <a:gd name="connsiteY1" fmla="*/ 235585 h 1709420"/>
                  <a:gd name="connsiteX2" fmla="*/ 376555 w 670559"/>
                  <a:gd name="connsiteY2" fmla="*/ 0 h 1709420"/>
                  <a:gd name="connsiteX3" fmla="*/ 376555 w 670559"/>
                  <a:gd name="connsiteY3" fmla="*/ 0 h 1709420"/>
                  <a:gd name="connsiteX4" fmla="*/ 111760 w 670559"/>
                  <a:gd name="connsiteY4" fmla="*/ 133985 h 1709420"/>
                  <a:gd name="connsiteX5" fmla="*/ 0 w 670559"/>
                  <a:gd name="connsiteY5" fmla="*/ 321310 h 170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0559" h="1709420">
                    <a:moveTo>
                      <a:pt x="670560" y="1709420"/>
                    </a:moveTo>
                    <a:lnTo>
                      <a:pt x="670560" y="235585"/>
                    </a:lnTo>
                    <a:cubicBezTo>
                      <a:pt x="670560" y="105410"/>
                      <a:pt x="539115" y="0"/>
                      <a:pt x="376555" y="0"/>
                    </a:cubicBezTo>
                    <a:lnTo>
                      <a:pt x="376555" y="0"/>
                    </a:lnTo>
                    <a:cubicBezTo>
                      <a:pt x="263525" y="0"/>
                      <a:pt x="160020" y="52070"/>
                      <a:pt x="111760" y="133985"/>
                    </a:cubicBezTo>
                    <a:lnTo>
                      <a:pt x="0" y="321310"/>
                    </a:lnTo>
                  </a:path>
                </a:pathLst>
              </a:custGeom>
              <a:noFill/>
              <a:ln w="69850" cap="flat">
                <a:solidFill>
                  <a:srgbClr val="AAACAF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02A03C07-DA6E-4FC5-98EA-E8C67524F90E}"/>
                  </a:ext>
                </a:extLst>
              </p:cNvPr>
              <p:cNvSpPr/>
              <p:nvPr/>
            </p:nvSpPr>
            <p:spPr>
              <a:xfrm>
                <a:off x="9790430" y="3108325"/>
                <a:ext cx="754379" cy="340995"/>
              </a:xfrm>
              <a:custGeom>
                <a:avLst/>
                <a:gdLst>
                  <a:gd name="connsiteX0" fmla="*/ 702310 w 754379"/>
                  <a:gd name="connsiteY0" fmla="*/ 340995 h 340995"/>
                  <a:gd name="connsiteX1" fmla="*/ 0 w 754379"/>
                  <a:gd name="connsiteY1" fmla="*/ 95885 h 340995"/>
                  <a:gd name="connsiteX2" fmla="*/ 52070 w 754379"/>
                  <a:gd name="connsiteY2" fmla="*/ 0 h 340995"/>
                  <a:gd name="connsiteX3" fmla="*/ 754380 w 754379"/>
                  <a:gd name="connsiteY3" fmla="*/ 245110 h 340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4379" h="340995">
                    <a:moveTo>
                      <a:pt x="702310" y="340995"/>
                    </a:moveTo>
                    <a:lnTo>
                      <a:pt x="0" y="95885"/>
                    </a:lnTo>
                    <a:lnTo>
                      <a:pt x="52070" y="0"/>
                    </a:lnTo>
                    <a:lnTo>
                      <a:pt x="754380" y="245110"/>
                    </a:lnTo>
                    <a:close/>
                  </a:path>
                </a:pathLst>
              </a:custGeom>
              <a:solidFill>
                <a:srgbClr val="AAACA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4" name="Graphic 3">
              <a:extLst>
                <a:ext uri="{FF2B5EF4-FFF2-40B4-BE49-F238E27FC236}">
                  <a16:creationId xmlns:a16="http://schemas.microsoft.com/office/drawing/2014/main" id="{F37FC437-86EE-4564-85EF-396232652539}"/>
                </a:ext>
              </a:extLst>
            </p:cNvPr>
            <p:cNvGrpSpPr/>
            <p:nvPr/>
          </p:nvGrpSpPr>
          <p:grpSpPr>
            <a:xfrm>
              <a:off x="6326504" y="4584700"/>
              <a:ext cx="4920614" cy="1525514"/>
              <a:chOff x="6326504" y="4584700"/>
              <a:chExt cx="4920614" cy="1525514"/>
            </a:xfrm>
            <a:solidFill>
              <a:schemeClr val="accent1"/>
            </a:solidFill>
          </p:grpSpPr>
          <p:grpSp>
            <p:nvGrpSpPr>
              <p:cNvPr id="115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7193488" y="5735954"/>
                <a:ext cx="3186012" cy="374259"/>
                <a:chOff x="7193488" y="5735954"/>
                <a:chExt cx="3186012" cy="374259"/>
              </a:xfrm>
              <a:solidFill>
                <a:srgbClr val="DFE0E1"/>
              </a:solidFill>
            </p:grpSpPr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E8E711EB-D5C9-4556-B66B-0CABECAD0427}"/>
                    </a:ext>
                  </a:extLst>
                </p:cNvPr>
                <p:cNvSpPr/>
                <p:nvPr/>
              </p:nvSpPr>
              <p:spPr>
                <a:xfrm>
                  <a:off x="7193488" y="5735954"/>
                  <a:ext cx="291255" cy="374259"/>
                </a:xfrm>
                <a:custGeom>
                  <a:avLst/>
                  <a:gdLst>
                    <a:gd name="connsiteX0" fmla="*/ 73451 w 291255"/>
                    <a:gd name="connsiteY0" fmla="*/ 371475 h 374259"/>
                    <a:gd name="connsiteX1" fmla="*/ 73451 w 291255"/>
                    <a:gd name="connsiteY1" fmla="*/ 371475 h 374259"/>
                    <a:gd name="connsiteX2" fmla="*/ 3601 w 291255"/>
                    <a:gd name="connsiteY2" fmla="*/ 272415 h 374259"/>
                    <a:gd name="connsiteX3" fmla="*/ 98217 w 291255"/>
                    <a:gd name="connsiteY3" fmla="*/ 0 h 374259"/>
                    <a:gd name="connsiteX4" fmla="*/ 291256 w 291255"/>
                    <a:gd name="connsiteY4" fmla="*/ 43180 h 374259"/>
                    <a:gd name="connsiteX5" fmla="*/ 196642 w 291255"/>
                    <a:gd name="connsiteY5" fmla="*/ 315595 h 374259"/>
                    <a:gd name="connsiteX6" fmla="*/ 73451 w 291255"/>
                    <a:gd name="connsiteY6" fmla="*/ 371475 h 374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1255" h="374259">
                      <a:moveTo>
                        <a:pt x="73451" y="371475"/>
                      </a:moveTo>
                      <a:lnTo>
                        <a:pt x="73451" y="371475"/>
                      </a:lnTo>
                      <a:cubicBezTo>
                        <a:pt x="20111" y="359410"/>
                        <a:pt x="-11004" y="315595"/>
                        <a:pt x="3601" y="272415"/>
                      </a:cubicBezTo>
                      <a:lnTo>
                        <a:pt x="98217" y="0"/>
                      </a:lnTo>
                      <a:lnTo>
                        <a:pt x="291256" y="43180"/>
                      </a:lnTo>
                      <a:lnTo>
                        <a:pt x="196642" y="315595"/>
                      </a:lnTo>
                      <a:cubicBezTo>
                        <a:pt x="182036" y="358140"/>
                        <a:pt x="126792" y="382905"/>
                        <a:pt x="73451" y="371475"/>
                      </a:cubicBezTo>
                      <a:close/>
                    </a:path>
                  </a:pathLst>
                </a:custGeom>
                <a:solidFill>
                  <a:srgbClr val="DFE0E1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5833E3F3-CEB3-4A35-A6DD-B9921BFD9A03}"/>
                    </a:ext>
                  </a:extLst>
                </p:cNvPr>
                <p:cNvSpPr/>
                <p:nvPr/>
              </p:nvSpPr>
              <p:spPr>
                <a:xfrm>
                  <a:off x="10088244" y="5735954"/>
                  <a:ext cx="291256" cy="374259"/>
                </a:xfrm>
                <a:custGeom>
                  <a:avLst/>
                  <a:gdLst>
                    <a:gd name="connsiteX0" fmla="*/ 217805 w 291256"/>
                    <a:gd name="connsiteY0" fmla="*/ 371475 h 374259"/>
                    <a:gd name="connsiteX1" fmla="*/ 217805 w 291256"/>
                    <a:gd name="connsiteY1" fmla="*/ 371475 h 374259"/>
                    <a:gd name="connsiteX2" fmla="*/ 287655 w 291256"/>
                    <a:gd name="connsiteY2" fmla="*/ 272415 h 374259"/>
                    <a:gd name="connsiteX3" fmla="*/ 193040 w 291256"/>
                    <a:gd name="connsiteY3" fmla="*/ 0 h 374259"/>
                    <a:gd name="connsiteX4" fmla="*/ 0 w 291256"/>
                    <a:gd name="connsiteY4" fmla="*/ 43180 h 374259"/>
                    <a:gd name="connsiteX5" fmla="*/ 94615 w 291256"/>
                    <a:gd name="connsiteY5" fmla="*/ 315595 h 374259"/>
                    <a:gd name="connsiteX6" fmla="*/ 217805 w 291256"/>
                    <a:gd name="connsiteY6" fmla="*/ 371475 h 374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1256" h="374259">
                      <a:moveTo>
                        <a:pt x="217805" y="371475"/>
                      </a:moveTo>
                      <a:lnTo>
                        <a:pt x="217805" y="371475"/>
                      </a:lnTo>
                      <a:cubicBezTo>
                        <a:pt x="271145" y="359410"/>
                        <a:pt x="302261" y="315595"/>
                        <a:pt x="287655" y="272415"/>
                      </a:cubicBezTo>
                      <a:lnTo>
                        <a:pt x="193040" y="0"/>
                      </a:lnTo>
                      <a:lnTo>
                        <a:pt x="0" y="43180"/>
                      </a:lnTo>
                      <a:lnTo>
                        <a:pt x="94615" y="315595"/>
                      </a:lnTo>
                      <a:cubicBezTo>
                        <a:pt x="109220" y="358140"/>
                        <a:pt x="164465" y="382905"/>
                        <a:pt x="217805" y="371475"/>
                      </a:cubicBezTo>
                      <a:close/>
                    </a:path>
                  </a:pathLst>
                </a:custGeom>
                <a:solidFill>
                  <a:srgbClr val="DFE0E1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8" name="Graphic 3">
                <a:extLst>
                  <a:ext uri="{FF2B5EF4-FFF2-40B4-BE49-F238E27FC236}">
                    <a16:creationId xmlns:a16="http://schemas.microsoft.com/office/drawing/2014/main" id="{F37FC437-86EE-4564-85EF-396232652539}"/>
                  </a:ext>
                </a:extLst>
              </p:cNvPr>
              <p:cNvGrpSpPr/>
              <p:nvPr/>
            </p:nvGrpSpPr>
            <p:grpSpPr>
              <a:xfrm>
                <a:off x="6326504" y="4584700"/>
                <a:ext cx="4920614" cy="1273809"/>
                <a:chOff x="6326504" y="4584700"/>
                <a:chExt cx="4920614" cy="1273809"/>
              </a:xfrm>
              <a:solidFill>
                <a:schemeClr val="accent1"/>
              </a:solidFill>
            </p:grpSpPr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3E8F916C-BB2E-475C-9C4B-B2CD416B5CAF}"/>
                    </a:ext>
                  </a:extLst>
                </p:cNvPr>
                <p:cNvSpPr/>
                <p:nvPr/>
              </p:nvSpPr>
              <p:spPr>
                <a:xfrm>
                  <a:off x="6436359" y="4693284"/>
                  <a:ext cx="4701540" cy="1165225"/>
                </a:xfrm>
                <a:custGeom>
                  <a:avLst/>
                  <a:gdLst>
                    <a:gd name="connsiteX0" fmla="*/ 4701540 w 4701540"/>
                    <a:gd name="connsiteY0" fmla="*/ 0 h 1165225"/>
                    <a:gd name="connsiteX1" fmla="*/ 4616450 w 4701540"/>
                    <a:gd name="connsiteY1" fmla="*/ 219075 h 1165225"/>
                    <a:gd name="connsiteX2" fmla="*/ 3578860 w 4701540"/>
                    <a:gd name="connsiteY2" fmla="*/ 1165225 h 1165225"/>
                    <a:gd name="connsiteX3" fmla="*/ 2350771 w 4701540"/>
                    <a:gd name="connsiteY3" fmla="*/ 1165225 h 1165225"/>
                    <a:gd name="connsiteX4" fmla="*/ 1122680 w 4701540"/>
                    <a:gd name="connsiteY4" fmla="*/ 1165225 h 1165225"/>
                    <a:gd name="connsiteX5" fmla="*/ 85090 w 4701540"/>
                    <a:gd name="connsiteY5" fmla="*/ 219075 h 1165225"/>
                    <a:gd name="connsiteX6" fmla="*/ 0 w 4701540"/>
                    <a:gd name="connsiteY6" fmla="*/ 0 h 1165225"/>
                    <a:gd name="connsiteX7" fmla="*/ 4701540 w 4701540"/>
                    <a:gd name="connsiteY7" fmla="*/ 0 h 116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01540" h="1165225">
                      <a:moveTo>
                        <a:pt x="4701540" y="0"/>
                      </a:moveTo>
                      <a:cubicBezTo>
                        <a:pt x="4701540" y="0"/>
                        <a:pt x="4672965" y="89535"/>
                        <a:pt x="4616450" y="219075"/>
                      </a:cubicBezTo>
                      <a:cubicBezTo>
                        <a:pt x="4467860" y="556260"/>
                        <a:pt x="4124325" y="1165225"/>
                        <a:pt x="3578860" y="1165225"/>
                      </a:cubicBezTo>
                      <a:cubicBezTo>
                        <a:pt x="2823846" y="1165225"/>
                        <a:pt x="2350771" y="1165225"/>
                        <a:pt x="2350771" y="1165225"/>
                      </a:cubicBezTo>
                      <a:cubicBezTo>
                        <a:pt x="2350771" y="1165225"/>
                        <a:pt x="1877696" y="1165225"/>
                        <a:pt x="1122680" y="1165225"/>
                      </a:cubicBezTo>
                      <a:cubicBezTo>
                        <a:pt x="577215" y="1165225"/>
                        <a:pt x="233045" y="556895"/>
                        <a:pt x="85090" y="219075"/>
                      </a:cubicBezTo>
                      <a:cubicBezTo>
                        <a:pt x="27940" y="89535"/>
                        <a:pt x="0" y="0"/>
                        <a:pt x="0" y="0"/>
                      </a:cubicBezTo>
                      <a:lnTo>
                        <a:pt x="4701540" y="0"/>
                      </a:lnTo>
                      <a:close/>
                    </a:path>
                  </a:pathLst>
                </a:custGeom>
                <a:solidFill>
                  <a:srgbClr val="F2F3F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22E5A381-D0E0-4114-B8F6-3137A415FF59}"/>
                    </a:ext>
                  </a:extLst>
                </p:cNvPr>
                <p:cNvSpPr/>
                <p:nvPr/>
              </p:nvSpPr>
              <p:spPr>
                <a:xfrm>
                  <a:off x="6435725" y="4693284"/>
                  <a:ext cx="4702175" cy="219075"/>
                </a:xfrm>
                <a:custGeom>
                  <a:avLst/>
                  <a:gdLst>
                    <a:gd name="connsiteX0" fmla="*/ 4702175 w 4702175"/>
                    <a:gd name="connsiteY0" fmla="*/ 0 h 219075"/>
                    <a:gd name="connsiteX1" fmla="*/ 4617085 w 4702175"/>
                    <a:gd name="connsiteY1" fmla="*/ 219075 h 219075"/>
                    <a:gd name="connsiteX2" fmla="*/ 85090 w 4702175"/>
                    <a:gd name="connsiteY2" fmla="*/ 219075 h 219075"/>
                    <a:gd name="connsiteX3" fmla="*/ 0 w 4702175"/>
                    <a:gd name="connsiteY3" fmla="*/ 0 h 219075"/>
                    <a:gd name="connsiteX4" fmla="*/ 4702175 w 4702175"/>
                    <a:gd name="connsiteY4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02175" h="219075">
                      <a:moveTo>
                        <a:pt x="4702175" y="0"/>
                      </a:moveTo>
                      <a:cubicBezTo>
                        <a:pt x="4702175" y="0"/>
                        <a:pt x="4673600" y="89535"/>
                        <a:pt x="4617085" y="219075"/>
                      </a:cubicBezTo>
                      <a:lnTo>
                        <a:pt x="85090" y="219075"/>
                      </a:lnTo>
                      <a:cubicBezTo>
                        <a:pt x="27940" y="89535"/>
                        <a:pt x="0" y="0"/>
                        <a:pt x="0" y="0"/>
                      </a:cubicBezTo>
                      <a:lnTo>
                        <a:pt x="4702175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E1B8DC05-5938-40A2-BD2A-2ABCF53C6841}"/>
                    </a:ext>
                  </a:extLst>
                </p:cNvPr>
                <p:cNvSpPr/>
                <p:nvPr/>
              </p:nvSpPr>
              <p:spPr>
                <a:xfrm>
                  <a:off x="6326504" y="4584700"/>
                  <a:ext cx="4920614" cy="195579"/>
                </a:xfrm>
                <a:custGeom>
                  <a:avLst/>
                  <a:gdLst>
                    <a:gd name="connsiteX0" fmla="*/ 4798695 w 4920614"/>
                    <a:gd name="connsiteY0" fmla="*/ 195580 h 195579"/>
                    <a:gd name="connsiteX1" fmla="*/ 121920 w 4920614"/>
                    <a:gd name="connsiteY1" fmla="*/ 195580 h 195579"/>
                    <a:gd name="connsiteX2" fmla="*/ 0 w 4920614"/>
                    <a:gd name="connsiteY2" fmla="*/ 97790 h 195579"/>
                    <a:gd name="connsiteX3" fmla="*/ 0 w 4920614"/>
                    <a:gd name="connsiteY3" fmla="*/ 97790 h 195579"/>
                    <a:gd name="connsiteX4" fmla="*/ 121920 w 4920614"/>
                    <a:gd name="connsiteY4" fmla="*/ 0 h 195579"/>
                    <a:gd name="connsiteX5" fmla="*/ 4798695 w 4920614"/>
                    <a:gd name="connsiteY5" fmla="*/ 0 h 195579"/>
                    <a:gd name="connsiteX6" fmla="*/ 4920615 w 4920614"/>
                    <a:gd name="connsiteY6" fmla="*/ 97790 h 195579"/>
                    <a:gd name="connsiteX7" fmla="*/ 4920615 w 4920614"/>
                    <a:gd name="connsiteY7" fmla="*/ 97790 h 195579"/>
                    <a:gd name="connsiteX8" fmla="*/ 4798695 w 4920614"/>
                    <a:gd name="connsiteY8" fmla="*/ 195580 h 195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20614" h="195579">
                      <a:moveTo>
                        <a:pt x="4798695" y="195580"/>
                      </a:moveTo>
                      <a:lnTo>
                        <a:pt x="121920" y="195580"/>
                      </a:lnTo>
                      <a:cubicBezTo>
                        <a:pt x="54610" y="195580"/>
                        <a:pt x="0" y="151765"/>
                        <a:pt x="0" y="97790"/>
                      </a:cubicBezTo>
                      <a:lnTo>
                        <a:pt x="0" y="97790"/>
                      </a:lnTo>
                      <a:cubicBezTo>
                        <a:pt x="0" y="43815"/>
                        <a:pt x="54610" y="0"/>
                        <a:pt x="121920" y="0"/>
                      </a:cubicBezTo>
                      <a:lnTo>
                        <a:pt x="4798695" y="0"/>
                      </a:lnTo>
                      <a:cubicBezTo>
                        <a:pt x="4866005" y="0"/>
                        <a:pt x="4920615" y="43815"/>
                        <a:pt x="4920615" y="97790"/>
                      </a:cubicBezTo>
                      <a:lnTo>
                        <a:pt x="4920615" y="97790"/>
                      </a:lnTo>
                      <a:cubicBezTo>
                        <a:pt x="4920615" y="151765"/>
                        <a:pt x="4866005" y="195580"/>
                        <a:pt x="4798695" y="195580"/>
                      </a:cubicBezTo>
                      <a:close/>
                    </a:path>
                  </a:pathLst>
                </a:custGeom>
                <a:solidFill>
                  <a:srgbClr val="F2F3F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75" name="-">
            <a:extLst>
              <a:ext uri="{FF2B5EF4-FFF2-40B4-BE49-F238E27FC236}">
                <a16:creationId xmlns:a16="http://schemas.microsoft.com/office/drawing/2014/main" id="{F37FC437-86EE-4564-85EF-396232652539}"/>
              </a:ext>
            </a:extLst>
          </p:cNvPr>
          <p:cNvGrpSpPr/>
          <p:nvPr/>
        </p:nvGrpSpPr>
        <p:grpSpPr>
          <a:xfrm>
            <a:off x="3817620" y="4709795"/>
            <a:ext cx="721360" cy="1069339"/>
            <a:chOff x="3817620" y="4709795"/>
            <a:chExt cx="721360" cy="106933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A6EF6017-618E-45BE-8D2E-BC8C12BE4614}"/>
                </a:ext>
              </a:extLst>
            </p:cNvPr>
            <p:cNvSpPr/>
            <p:nvPr/>
          </p:nvSpPr>
          <p:spPr>
            <a:xfrm>
              <a:off x="3817620" y="4827270"/>
              <a:ext cx="721360" cy="951229"/>
            </a:xfrm>
            <a:custGeom>
              <a:avLst/>
              <a:gdLst>
                <a:gd name="connsiteX0" fmla="*/ 0 w 721360"/>
                <a:gd name="connsiteY0" fmla="*/ 0 h 951229"/>
                <a:gd name="connsiteX1" fmla="*/ 721360 w 721360"/>
                <a:gd name="connsiteY1" fmla="*/ 0 h 951229"/>
                <a:gd name="connsiteX2" fmla="*/ 721360 w 721360"/>
                <a:gd name="connsiteY2" fmla="*/ 951230 h 951229"/>
                <a:gd name="connsiteX3" fmla="*/ 0 w 721360"/>
                <a:gd name="connsiteY3" fmla="*/ 951230 h 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951229">
                  <a:moveTo>
                    <a:pt x="0" y="0"/>
                  </a:moveTo>
                  <a:lnTo>
                    <a:pt x="721360" y="0"/>
                  </a:lnTo>
                  <a:lnTo>
                    <a:pt x="721360" y="951230"/>
                  </a:lnTo>
                  <a:lnTo>
                    <a:pt x="0" y="951230"/>
                  </a:lnTo>
                  <a:close/>
                </a:path>
              </a:pathLst>
            </a:custGeom>
            <a:solidFill>
              <a:srgbClr val="DBDC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048A5E3E-20CA-4409-A3FC-B806DB718F5C}"/>
                </a:ext>
              </a:extLst>
            </p:cNvPr>
            <p:cNvSpPr/>
            <p:nvPr/>
          </p:nvSpPr>
          <p:spPr>
            <a:xfrm>
              <a:off x="3817620" y="4709795"/>
              <a:ext cx="721360" cy="86360"/>
            </a:xfrm>
            <a:custGeom>
              <a:avLst/>
              <a:gdLst>
                <a:gd name="connsiteX0" fmla="*/ 0 w 721360"/>
                <a:gd name="connsiteY0" fmla="*/ 0 h 86360"/>
                <a:gd name="connsiteX1" fmla="*/ 721360 w 721360"/>
                <a:gd name="connsiteY1" fmla="*/ 0 h 86360"/>
                <a:gd name="connsiteX2" fmla="*/ 721360 w 721360"/>
                <a:gd name="connsiteY2" fmla="*/ 86360 h 86360"/>
                <a:gd name="connsiteX3" fmla="*/ 0 w 721360"/>
                <a:gd name="connsiteY3" fmla="*/ 86360 h 8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86360">
                  <a:moveTo>
                    <a:pt x="0" y="0"/>
                  </a:moveTo>
                  <a:lnTo>
                    <a:pt x="721360" y="0"/>
                  </a:lnTo>
                  <a:lnTo>
                    <a:pt x="721360" y="86360"/>
                  </a:lnTo>
                  <a:lnTo>
                    <a:pt x="0" y="86360"/>
                  </a:lnTo>
                  <a:close/>
                </a:path>
              </a:pathLst>
            </a:custGeom>
            <a:solidFill>
              <a:srgbClr val="DBDCD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F041EEA-85EC-4195-BCFD-68DE9060A7E8}"/>
                </a:ext>
              </a:extLst>
            </p:cNvPr>
            <p:cNvSpPr/>
            <p:nvPr/>
          </p:nvSpPr>
          <p:spPr>
            <a:xfrm>
              <a:off x="3958590" y="4827270"/>
              <a:ext cx="142239" cy="951229"/>
            </a:xfrm>
            <a:custGeom>
              <a:avLst/>
              <a:gdLst>
                <a:gd name="connsiteX0" fmla="*/ 0 w 142239"/>
                <a:gd name="connsiteY0" fmla="*/ 0 h 951229"/>
                <a:gd name="connsiteX1" fmla="*/ 142240 w 142239"/>
                <a:gd name="connsiteY1" fmla="*/ 0 h 951229"/>
                <a:gd name="connsiteX2" fmla="*/ 142240 w 142239"/>
                <a:gd name="connsiteY2" fmla="*/ 951230 h 951229"/>
                <a:gd name="connsiteX3" fmla="*/ 0 w 142239"/>
                <a:gd name="connsiteY3" fmla="*/ 951230 h 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239" h="951229">
                  <a:moveTo>
                    <a:pt x="0" y="0"/>
                  </a:moveTo>
                  <a:lnTo>
                    <a:pt x="142240" y="0"/>
                  </a:lnTo>
                  <a:lnTo>
                    <a:pt x="142240" y="951230"/>
                  </a:lnTo>
                  <a:lnTo>
                    <a:pt x="0" y="951230"/>
                  </a:lnTo>
                  <a:close/>
                </a:path>
              </a:pathLst>
            </a:custGeom>
            <a:solidFill>
              <a:srgbClr val="EAEBE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E6CB4FC0-6005-4BB5-A0A3-8C8CC62489AC}"/>
                </a:ext>
              </a:extLst>
            </p:cNvPr>
            <p:cNvSpPr/>
            <p:nvPr/>
          </p:nvSpPr>
          <p:spPr>
            <a:xfrm>
              <a:off x="3958590" y="4709795"/>
              <a:ext cx="142239" cy="86360"/>
            </a:xfrm>
            <a:custGeom>
              <a:avLst/>
              <a:gdLst>
                <a:gd name="connsiteX0" fmla="*/ 0 w 142239"/>
                <a:gd name="connsiteY0" fmla="*/ 0 h 86360"/>
                <a:gd name="connsiteX1" fmla="*/ 142240 w 142239"/>
                <a:gd name="connsiteY1" fmla="*/ 0 h 86360"/>
                <a:gd name="connsiteX2" fmla="*/ 142240 w 142239"/>
                <a:gd name="connsiteY2" fmla="*/ 86360 h 86360"/>
                <a:gd name="connsiteX3" fmla="*/ 0 w 142239"/>
                <a:gd name="connsiteY3" fmla="*/ 86360 h 8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239" h="86360">
                  <a:moveTo>
                    <a:pt x="0" y="0"/>
                  </a:moveTo>
                  <a:lnTo>
                    <a:pt x="142240" y="0"/>
                  </a:lnTo>
                  <a:lnTo>
                    <a:pt x="142240" y="86360"/>
                  </a:lnTo>
                  <a:lnTo>
                    <a:pt x="0" y="86360"/>
                  </a:lnTo>
                  <a:close/>
                </a:path>
              </a:pathLst>
            </a:custGeom>
            <a:solidFill>
              <a:srgbClr val="EAEBEC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B6CEBCC9-6263-46DA-9093-AD34EE6E520E}"/>
                </a:ext>
              </a:extLst>
            </p:cNvPr>
            <p:cNvSpPr/>
            <p:nvPr/>
          </p:nvSpPr>
          <p:spPr>
            <a:xfrm>
              <a:off x="4246880" y="4709795"/>
              <a:ext cx="291464" cy="1069339"/>
            </a:xfrm>
            <a:custGeom>
              <a:avLst/>
              <a:gdLst>
                <a:gd name="connsiteX0" fmla="*/ 0 w 291464"/>
                <a:gd name="connsiteY0" fmla="*/ 0 h 1069339"/>
                <a:gd name="connsiteX1" fmla="*/ 291465 w 291464"/>
                <a:gd name="connsiteY1" fmla="*/ 0 h 1069339"/>
                <a:gd name="connsiteX2" fmla="*/ 291465 w 291464"/>
                <a:gd name="connsiteY2" fmla="*/ 1069340 h 1069339"/>
                <a:gd name="connsiteX3" fmla="*/ 0 w 291464"/>
                <a:gd name="connsiteY3" fmla="*/ 1069340 h 106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1464" h="1069339">
                  <a:moveTo>
                    <a:pt x="0" y="0"/>
                  </a:moveTo>
                  <a:lnTo>
                    <a:pt x="291465" y="0"/>
                  </a:lnTo>
                  <a:lnTo>
                    <a:pt x="291465" y="1069340"/>
                  </a:lnTo>
                  <a:lnTo>
                    <a:pt x="0" y="1069340"/>
                  </a:lnTo>
                  <a:close/>
                </a:path>
              </a:pathLst>
            </a:custGeom>
            <a:solidFill>
              <a:srgbClr val="CFD0D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BBB11C3-288C-4516-B465-071F2B80D29A}"/>
                </a:ext>
              </a:extLst>
            </p:cNvPr>
            <p:cNvSpPr/>
            <p:nvPr/>
          </p:nvSpPr>
          <p:spPr>
            <a:xfrm>
              <a:off x="3817620" y="4795520"/>
              <a:ext cx="721360" cy="31750"/>
            </a:xfrm>
            <a:custGeom>
              <a:avLst/>
              <a:gdLst>
                <a:gd name="connsiteX0" fmla="*/ 0 w 721360"/>
                <a:gd name="connsiteY0" fmla="*/ 0 h 31750"/>
                <a:gd name="connsiteX1" fmla="*/ 721360 w 721360"/>
                <a:gd name="connsiteY1" fmla="*/ 0 h 31750"/>
                <a:gd name="connsiteX2" fmla="*/ 721360 w 721360"/>
                <a:gd name="connsiteY2" fmla="*/ 31750 h 31750"/>
                <a:gd name="connsiteX3" fmla="*/ 0 w 721360"/>
                <a:gd name="connsiteY3" fmla="*/ 31750 h 3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1360" h="31750">
                  <a:moveTo>
                    <a:pt x="0" y="0"/>
                  </a:moveTo>
                  <a:lnTo>
                    <a:pt x="721360" y="0"/>
                  </a:lnTo>
                  <a:lnTo>
                    <a:pt x="721360" y="31750"/>
                  </a:lnTo>
                  <a:lnTo>
                    <a:pt x="0" y="31750"/>
                  </a:lnTo>
                  <a:close/>
                </a:path>
              </a:pathLst>
            </a:custGeom>
            <a:solidFill>
              <a:srgbClr val="9A9C9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B1AC2643-28C2-472C-8C68-C6E0633BF8A7}"/>
                </a:ext>
              </a:extLst>
            </p:cNvPr>
            <p:cNvSpPr/>
            <p:nvPr/>
          </p:nvSpPr>
          <p:spPr>
            <a:xfrm>
              <a:off x="4052570" y="5623560"/>
              <a:ext cx="278764" cy="155575"/>
            </a:xfrm>
            <a:custGeom>
              <a:avLst/>
              <a:gdLst>
                <a:gd name="connsiteX0" fmla="*/ 0 w 278764"/>
                <a:gd name="connsiteY0" fmla="*/ 0 h 155575"/>
                <a:gd name="connsiteX1" fmla="*/ 278765 w 278764"/>
                <a:gd name="connsiteY1" fmla="*/ 0 h 155575"/>
                <a:gd name="connsiteX2" fmla="*/ 278765 w 278764"/>
                <a:gd name="connsiteY2" fmla="*/ 155575 h 155575"/>
                <a:gd name="connsiteX3" fmla="*/ 0 w 278764"/>
                <a:gd name="connsiteY3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64" h="155575">
                  <a:moveTo>
                    <a:pt x="0" y="0"/>
                  </a:moveTo>
                  <a:lnTo>
                    <a:pt x="278765" y="0"/>
                  </a:lnTo>
                  <a:lnTo>
                    <a:pt x="278765" y="155575"/>
                  </a:lnTo>
                  <a:lnTo>
                    <a:pt x="0" y="155575"/>
                  </a:lnTo>
                  <a:close/>
                </a:path>
              </a:pathLst>
            </a:custGeom>
            <a:solidFill>
              <a:srgbClr val="B2B4B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A49B302-5C1E-4B7B-816F-B664CD9625DF}"/>
                </a:ext>
              </a:extLst>
            </p:cNvPr>
            <p:cNvSpPr/>
            <p:nvPr/>
          </p:nvSpPr>
          <p:spPr>
            <a:xfrm>
              <a:off x="4100195" y="5721350"/>
              <a:ext cx="182879" cy="57785"/>
            </a:xfrm>
            <a:custGeom>
              <a:avLst/>
              <a:gdLst>
                <a:gd name="connsiteX0" fmla="*/ 0 w 182879"/>
                <a:gd name="connsiteY0" fmla="*/ 0 h 57785"/>
                <a:gd name="connsiteX1" fmla="*/ 182880 w 182879"/>
                <a:gd name="connsiteY1" fmla="*/ 0 h 57785"/>
                <a:gd name="connsiteX2" fmla="*/ 182880 w 182879"/>
                <a:gd name="connsiteY2" fmla="*/ 57785 h 57785"/>
                <a:gd name="connsiteX3" fmla="*/ 0 w 182879"/>
                <a:gd name="connsiteY3" fmla="*/ 57785 h 5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879" h="57785">
                  <a:moveTo>
                    <a:pt x="0" y="0"/>
                  </a:moveTo>
                  <a:lnTo>
                    <a:pt x="182880" y="0"/>
                  </a:lnTo>
                  <a:lnTo>
                    <a:pt x="182880" y="57785"/>
                  </a:lnTo>
                  <a:lnTo>
                    <a:pt x="0" y="57785"/>
                  </a:lnTo>
                  <a:close/>
                </a:path>
              </a:pathLst>
            </a:custGeom>
            <a:solidFill>
              <a:srgbClr val="9A9C9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4" name="-">
            <a:extLst>
              <a:ext uri="{FF2B5EF4-FFF2-40B4-BE49-F238E27FC236}">
                <a16:creationId xmlns:a16="http://schemas.microsoft.com/office/drawing/2014/main" id="{51717862-3B92-46C7-A239-D448BF634F5F}"/>
              </a:ext>
            </a:extLst>
          </p:cNvPr>
          <p:cNvSpPr/>
          <p:nvPr/>
        </p:nvSpPr>
        <p:spPr>
          <a:xfrm>
            <a:off x="3021329" y="6085840"/>
            <a:ext cx="3601085" cy="474979"/>
          </a:xfrm>
          <a:custGeom>
            <a:avLst/>
            <a:gdLst>
              <a:gd name="connsiteX0" fmla="*/ 3091180 w 3601085"/>
              <a:gd name="connsiteY0" fmla="*/ 0 h 474979"/>
              <a:gd name="connsiteX1" fmla="*/ 1800860 w 3601085"/>
              <a:gd name="connsiteY1" fmla="*/ 0 h 474979"/>
              <a:gd name="connsiteX2" fmla="*/ 509905 w 3601085"/>
              <a:gd name="connsiteY2" fmla="*/ 0 h 474979"/>
              <a:gd name="connsiteX3" fmla="*/ 0 w 3601085"/>
              <a:gd name="connsiteY3" fmla="*/ 474980 h 474979"/>
              <a:gd name="connsiteX4" fmla="*/ 1800860 w 3601085"/>
              <a:gd name="connsiteY4" fmla="*/ 474980 h 474979"/>
              <a:gd name="connsiteX5" fmla="*/ 3601085 w 3601085"/>
              <a:gd name="connsiteY5" fmla="*/ 474980 h 474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01085" h="474979">
                <a:moveTo>
                  <a:pt x="3091180" y="0"/>
                </a:moveTo>
                <a:lnTo>
                  <a:pt x="1800860" y="0"/>
                </a:lnTo>
                <a:lnTo>
                  <a:pt x="509905" y="0"/>
                </a:lnTo>
                <a:lnTo>
                  <a:pt x="0" y="474980"/>
                </a:lnTo>
                <a:lnTo>
                  <a:pt x="1800860" y="474980"/>
                </a:lnTo>
                <a:lnTo>
                  <a:pt x="3601085" y="474980"/>
                </a:lnTo>
                <a:close/>
              </a:path>
            </a:pathLst>
          </a:custGeom>
          <a:solidFill>
            <a:srgbClr val="508AA3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88" name="-">
            <a:extLst>
              <a:ext uri="{FF2B5EF4-FFF2-40B4-BE49-F238E27FC236}">
                <a16:creationId xmlns:a16="http://schemas.microsoft.com/office/drawing/2014/main" id="{729AFC5A-2F11-4B1C-872C-2F31C924283E}"/>
              </a:ext>
            </a:extLst>
          </p:cNvPr>
          <p:cNvGrpSpPr/>
          <p:nvPr/>
        </p:nvGrpSpPr>
        <p:grpSpPr>
          <a:xfrm>
            <a:off x="5601499" y="792710"/>
            <a:ext cx="992678" cy="992678"/>
            <a:chOff x="10852867" y="1016963"/>
            <a:chExt cx="1099130" cy="1099130"/>
          </a:xfrm>
          <a:solidFill>
            <a:schemeClr val="accent1"/>
          </a:solidFill>
        </p:grpSpPr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F742A20E-47F9-49BA-BBC3-68EDF3D1F74E}"/>
                </a:ext>
              </a:extLst>
            </p:cNvPr>
            <p:cNvSpPr/>
            <p:nvPr/>
          </p:nvSpPr>
          <p:spPr>
            <a:xfrm>
              <a:off x="11143219" y="1540438"/>
              <a:ext cx="285302" cy="52179"/>
            </a:xfrm>
            <a:custGeom>
              <a:avLst/>
              <a:gdLst>
                <a:gd name="connsiteX0" fmla="*/ 26090 w 285302"/>
                <a:gd name="connsiteY0" fmla="*/ 52179 h 52179"/>
                <a:gd name="connsiteX1" fmla="*/ 0 w 285302"/>
                <a:gd name="connsiteY1" fmla="*/ 26090 h 52179"/>
                <a:gd name="connsiteX2" fmla="*/ 26090 w 285302"/>
                <a:gd name="connsiteY2" fmla="*/ 0 h 52179"/>
                <a:gd name="connsiteX3" fmla="*/ 259213 w 285302"/>
                <a:gd name="connsiteY3" fmla="*/ 0 h 52179"/>
                <a:gd name="connsiteX4" fmla="*/ 285303 w 285302"/>
                <a:gd name="connsiteY4" fmla="*/ 26090 h 52179"/>
                <a:gd name="connsiteX5" fmla="*/ 259213 w 285302"/>
                <a:gd name="connsiteY5" fmla="*/ 52179 h 52179"/>
                <a:gd name="connsiteX6" fmla="*/ 26090 w 285302"/>
                <a:gd name="connsiteY6" fmla="*/ 52179 h 52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302" h="52179">
                  <a:moveTo>
                    <a:pt x="26090" y="52179"/>
                  </a:moveTo>
                  <a:cubicBezTo>
                    <a:pt x="11782" y="52179"/>
                    <a:pt x="0" y="40397"/>
                    <a:pt x="0" y="26090"/>
                  </a:cubicBezTo>
                  <a:cubicBezTo>
                    <a:pt x="0" y="11782"/>
                    <a:pt x="11782" y="0"/>
                    <a:pt x="26090" y="0"/>
                  </a:cubicBezTo>
                  <a:lnTo>
                    <a:pt x="259213" y="0"/>
                  </a:lnTo>
                  <a:cubicBezTo>
                    <a:pt x="273520" y="0"/>
                    <a:pt x="285303" y="11782"/>
                    <a:pt x="285303" y="26090"/>
                  </a:cubicBezTo>
                  <a:cubicBezTo>
                    <a:pt x="285303" y="40397"/>
                    <a:pt x="273520" y="52179"/>
                    <a:pt x="259213" y="52179"/>
                  </a:cubicBezTo>
                  <a:lnTo>
                    <a:pt x="26090" y="52179"/>
                  </a:lnTo>
                  <a:close/>
                </a:path>
              </a:pathLst>
            </a:custGeom>
            <a:solidFill>
              <a:srgbClr val="2C3E50"/>
            </a:solidFill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D9324697-935B-4352-92CD-9EA06FD09EDB}"/>
                </a:ext>
              </a:extLst>
            </p:cNvPr>
            <p:cNvSpPr/>
            <p:nvPr/>
          </p:nvSpPr>
          <p:spPr>
            <a:xfrm>
              <a:off x="10852867" y="1016963"/>
              <a:ext cx="1099130" cy="1099130"/>
            </a:xfrm>
            <a:custGeom>
              <a:avLst/>
              <a:gdLst>
                <a:gd name="connsiteX0" fmla="*/ 1099131 w 1099130"/>
                <a:gd name="connsiteY0" fmla="*/ 549565 h 1099130"/>
                <a:gd name="connsiteX1" fmla="*/ 549565 w 1099130"/>
                <a:gd name="connsiteY1" fmla="*/ 1099131 h 1099130"/>
                <a:gd name="connsiteX2" fmla="*/ 0 w 1099130"/>
                <a:gd name="connsiteY2" fmla="*/ 549565 h 1099130"/>
                <a:gd name="connsiteX3" fmla="*/ 549565 w 1099130"/>
                <a:gd name="connsiteY3" fmla="*/ 0 h 1099130"/>
                <a:gd name="connsiteX4" fmla="*/ 1099131 w 1099130"/>
                <a:gd name="connsiteY4" fmla="*/ 549565 h 109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130" h="1099130">
                  <a:moveTo>
                    <a:pt x="1099131" y="549565"/>
                  </a:moveTo>
                  <a:cubicBezTo>
                    <a:pt x="1099131" y="853082"/>
                    <a:pt x="853082" y="1099131"/>
                    <a:pt x="549565" y="1099131"/>
                  </a:cubicBezTo>
                  <a:cubicBezTo>
                    <a:pt x="246049" y="1099131"/>
                    <a:pt x="0" y="853082"/>
                    <a:pt x="0" y="549565"/>
                  </a:cubicBezTo>
                  <a:cubicBezTo>
                    <a:pt x="0" y="246049"/>
                    <a:pt x="246049" y="0"/>
                    <a:pt x="549565" y="0"/>
                  </a:cubicBezTo>
                  <a:cubicBezTo>
                    <a:pt x="853082" y="0"/>
                    <a:pt x="1099131" y="246049"/>
                    <a:pt x="1099131" y="549565"/>
                  </a:cubicBezTo>
                  <a:close/>
                </a:path>
              </a:pathLst>
            </a:custGeom>
            <a:noFill/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1" name="-">
            <a:extLst>
              <a:ext uri="{FF2B5EF4-FFF2-40B4-BE49-F238E27FC236}">
                <a16:creationId xmlns:a16="http://schemas.microsoft.com/office/drawing/2014/main" id="{C04A90A2-4B1A-433B-A950-04CEC158F6AF}"/>
              </a:ext>
            </a:extLst>
          </p:cNvPr>
          <p:cNvGrpSpPr/>
          <p:nvPr/>
        </p:nvGrpSpPr>
        <p:grpSpPr>
          <a:xfrm>
            <a:off x="5601499" y="792710"/>
            <a:ext cx="992678" cy="992678"/>
            <a:chOff x="10852867" y="1016963"/>
            <a:chExt cx="1099130" cy="1099130"/>
          </a:xfrm>
          <a:solidFill>
            <a:schemeClr val="accent1"/>
          </a:solidFill>
        </p:grpSpPr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97ADF291-2E0D-40B5-A972-E490D2F724BE}"/>
                </a:ext>
              </a:extLst>
            </p:cNvPr>
            <p:cNvSpPr/>
            <p:nvPr/>
          </p:nvSpPr>
          <p:spPr>
            <a:xfrm>
              <a:off x="11376342" y="1236620"/>
              <a:ext cx="52179" cy="355997"/>
            </a:xfrm>
            <a:custGeom>
              <a:avLst/>
              <a:gdLst>
                <a:gd name="connsiteX0" fmla="*/ 26090 w 52179"/>
                <a:gd name="connsiteY0" fmla="*/ 355997 h 355997"/>
                <a:gd name="connsiteX1" fmla="*/ 0 w 52179"/>
                <a:gd name="connsiteY1" fmla="*/ 329908 h 355997"/>
                <a:gd name="connsiteX2" fmla="*/ 0 w 52179"/>
                <a:gd name="connsiteY2" fmla="*/ 26090 h 355997"/>
                <a:gd name="connsiteX3" fmla="*/ 26090 w 52179"/>
                <a:gd name="connsiteY3" fmla="*/ 0 h 355997"/>
                <a:gd name="connsiteX4" fmla="*/ 52179 w 52179"/>
                <a:gd name="connsiteY4" fmla="*/ 26090 h 355997"/>
                <a:gd name="connsiteX5" fmla="*/ 52179 w 52179"/>
                <a:gd name="connsiteY5" fmla="*/ 329908 h 355997"/>
                <a:gd name="connsiteX6" fmla="*/ 26090 w 52179"/>
                <a:gd name="connsiteY6" fmla="*/ 355997 h 35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79" h="355997">
                  <a:moveTo>
                    <a:pt x="26090" y="355997"/>
                  </a:moveTo>
                  <a:cubicBezTo>
                    <a:pt x="11782" y="355997"/>
                    <a:pt x="0" y="344215"/>
                    <a:pt x="0" y="329908"/>
                  </a:cubicBezTo>
                  <a:lnTo>
                    <a:pt x="0" y="26090"/>
                  </a:lnTo>
                  <a:cubicBezTo>
                    <a:pt x="0" y="11782"/>
                    <a:pt x="11782" y="0"/>
                    <a:pt x="26090" y="0"/>
                  </a:cubicBezTo>
                  <a:cubicBezTo>
                    <a:pt x="40397" y="0"/>
                    <a:pt x="52179" y="11782"/>
                    <a:pt x="52179" y="26090"/>
                  </a:cubicBezTo>
                  <a:lnTo>
                    <a:pt x="52179" y="329908"/>
                  </a:lnTo>
                  <a:cubicBezTo>
                    <a:pt x="52179" y="344215"/>
                    <a:pt x="40397" y="355997"/>
                    <a:pt x="26090" y="355997"/>
                  </a:cubicBezTo>
                  <a:close/>
                </a:path>
              </a:pathLst>
            </a:custGeom>
            <a:solidFill>
              <a:srgbClr val="2C3E50"/>
            </a:solidFill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664C125F-A736-4C50-BFCE-7D2A9EB2F996}"/>
                </a:ext>
              </a:extLst>
            </p:cNvPr>
            <p:cNvSpPr/>
            <p:nvPr/>
          </p:nvSpPr>
          <p:spPr>
            <a:xfrm>
              <a:off x="10852867" y="1016963"/>
              <a:ext cx="1099130" cy="1099130"/>
            </a:xfrm>
            <a:custGeom>
              <a:avLst/>
              <a:gdLst>
                <a:gd name="connsiteX0" fmla="*/ 1099131 w 1099130"/>
                <a:gd name="connsiteY0" fmla="*/ 549565 h 1099130"/>
                <a:gd name="connsiteX1" fmla="*/ 549565 w 1099130"/>
                <a:gd name="connsiteY1" fmla="*/ 1099131 h 1099130"/>
                <a:gd name="connsiteX2" fmla="*/ 0 w 1099130"/>
                <a:gd name="connsiteY2" fmla="*/ 549565 h 1099130"/>
                <a:gd name="connsiteX3" fmla="*/ 549565 w 1099130"/>
                <a:gd name="connsiteY3" fmla="*/ 0 h 1099130"/>
                <a:gd name="connsiteX4" fmla="*/ 1099131 w 1099130"/>
                <a:gd name="connsiteY4" fmla="*/ 549565 h 109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130" h="1099130">
                  <a:moveTo>
                    <a:pt x="1099131" y="549565"/>
                  </a:moveTo>
                  <a:cubicBezTo>
                    <a:pt x="1099131" y="853082"/>
                    <a:pt x="853082" y="1099131"/>
                    <a:pt x="549565" y="1099131"/>
                  </a:cubicBezTo>
                  <a:cubicBezTo>
                    <a:pt x="246049" y="1099131"/>
                    <a:pt x="0" y="853082"/>
                    <a:pt x="0" y="549565"/>
                  </a:cubicBezTo>
                  <a:cubicBezTo>
                    <a:pt x="0" y="246049"/>
                    <a:pt x="246049" y="0"/>
                    <a:pt x="549565" y="0"/>
                  </a:cubicBezTo>
                  <a:cubicBezTo>
                    <a:pt x="853082" y="0"/>
                    <a:pt x="1099131" y="246049"/>
                    <a:pt x="1099131" y="549565"/>
                  </a:cubicBezTo>
                  <a:close/>
                </a:path>
              </a:pathLst>
            </a:custGeom>
            <a:noFill/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4650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34" dur="5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40" dur="5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701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>
        <p14:flythrough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2021-09-22T08:15:59Z</dcterms:created>
  <dcterms:modified xsi:type="dcterms:W3CDTF">2021-09-22T08:23:42Z</dcterms:modified>
</cp:coreProperties>
</file>