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ags/tag8.xml" ContentType="application/vnd.openxmlformats-officedocument.presentationml.tags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Layouts/slideLayout29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Layouts/slideLayout27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816" r:id="rId3"/>
  </p:sldMasterIdLst>
  <p:sldIdLst>
    <p:sldId id="276" r:id="rId4"/>
    <p:sldId id="282" r:id="rId5"/>
    <p:sldId id="256" r:id="rId6"/>
    <p:sldId id="257" r:id="rId7"/>
    <p:sldId id="258" r:id="rId8"/>
    <p:sldId id="278" r:id="rId9"/>
    <p:sldId id="259" r:id="rId10"/>
    <p:sldId id="279" r:id="rId11"/>
    <p:sldId id="260" r:id="rId12"/>
    <p:sldId id="261" r:id="rId13"/>
    <p:sldId id="280" r:id="rId14"/>
    <p:sldId id="263" r:id="rId15"/>
    <p:sldId id="264" r:id="rId16"/>
    <p:sldId id="281" r:id="rId17"/>
    <p:sldId id="266" r:id="rId18"/>
    <p:sldId id="268" r:id="rId19"/>
    <p:sldId id="267" r:id="rId20"/>
    <p:sldId id="269" r:id="rId21"/>
    <p:sldId id="270" r:id="rId22"/>
    <p:sldId id="283" r:id="rId23"/>
    <p:sldId id="271" r:id="rId24"/>
    <p:sldId id="272" r:id="rId25"/>
    <p:sldId id="284" r:id="rId26"/>
    <p:sldId id="285" r:id="rId27"/>
    <p:sldId id="274" r:id="rId28"/>
    <p:sldId id="275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2060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3FB7E9-1FA4-4177-AFF9-87CD65F65C1D}" type="doc">
      <dgm:prSet loTypeId="urn:microsoft.com/office/officeart/2005/8/layout/hierarchy1" loCatId="hierarchy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80AABB18-FDA6-4541-A065-E423E8F32F48}">
      <dgm:prSet phldrT="[Texte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Les fonctions d’habitat</a:t>
          </a:r>
          <a:endParaRPr lang="fr-FR" dirty="0"/>
        </a:p>
      </dgm:t>
    </dgm:pt>
    <dgm:pt modelId="{FDDF70E4-23A1-4802-B79A-861EBA8D40B8}" type="parTrans" cxnId="{738F41E9-0955-44C5-849F-6DF106913264}">
      <dgm:prSet/>
      <dgm:spPr/>
      <dgm:t>
        <a:bodyPr/>
        <a:lstStyle/>
        <a:p>
          <a:endParaRPr lang="fr-FR"/>
        </a:p>
      </dgm:t>
    </dgm:pt>
    <dgm:pt modelId="{6C51E187-7331-4F6E-A7F7-0084132AA9BE}" type="sibTrans" cxnId="{738F41E9-0955-44C5-849F-6DF106913264}">
      <dgm:prSet/>
      <dgm:spPr/>
      <dgm:t>
        <a:bodyPr/>
        <a:lstStyle/>
        <a:p>
          <a:endParaRPr lang="fr-FR"/>
        </a:p>
      </dgm:t>
    </dgm:pt>
    <dgm:pt modelId="{F016BBAF-4BDE-400E-8D46-607431B3DE5F}">
      <dgm:prSet phldrT="[Texte]"/>
      <dgm:spPr/>
      <dgm:t>
        <a:bodyPr/>
        <a:lstStyle/>
        <a:p>
          <a:r>
            <a:rPr lang="fr-FR" b="1" dirty="0" smtClean="0"/>
            <a:t>les fonctions tertiaires</a:t>
          </a:r>
          <a:endParaRPr lang="fr-FR" dirty="0"/>
        </a:p>
      </dgm:t>
    </dgm:pt>
    <dgm:pt modelId="{DBA6D320-DAE7-4E5A-9E76-E5B9DAC64AC5}" type="sibTrans" cxnId="{B243EEE7-C2D3-465F-B560-32948BB57D98}">
      <dgm:prSet/>
      <dgm:spPr/>
      <dgm:t>
        <a:bodyPr/>
        <a:lstStyle/>
        <a:p>
          <a:endParaRPr lang="fr-FR"/>
        </a:p>
      </dgm:t>
    </dgm:pt>
    <dgm:pt modelId="{7D8A360E-7CF3-4C5D-BB9B-C8FFC7A30680}" type="parTrans" cxnId="{B243EEE7-C2D3-465F-B560-32948BB57D98}">
      <dgm:prSet/>
      <dgm:spPr/>
      <dgm:t>
        <a:bodyPr/>
        <a:lstStyle/>
        <a:p>
          <a:endParaRPr lang="fr-FR"/>
        </a:p>
      </dgm:t>
    </dgm:pt>
    <dgm:pt modelId="{C889F356-DC52-4BE6-81C6-70C0BC77E02D}">
      <dgm:prSet/>
      <dgm:spPr/>
      <dgm:t>
        <a:bodyPr/>
        <a:lstStyle/>
        <a:p>
          <a:r>
            <a:rPr lang="fr-FR" b="1" u="sng" dirty="0" smtClean="0">
              <a:effectLst>
                <a:outerShdw blurRad="38100" dist="38100" dir="2700000" algn="tl">
                  <a:srgbClr val="000000"/>
                </a:outerShdw>
              </a:effectLst>
            </a:rPr>
            <a:t>LES FONCTIONS URBAINES</a:t>
          </a:r>
          <a:endParaRPr lang="fr-FR" b="1" u="sng" dirty="0">
            <a:effectLst>
              <a:outerShdw blurRad="38100" dist="38100" dir="2700000" algn="tl">
                <a:srgbClr val="000000"/>
              </a:outerShdw>
            </a:effectLst>
          </a:endParaRPr>
        </a:p>
      </dgm:t>
    </dgm:pt>
    <dgm:pt modelId="{A2DADCCF-9CF7-48AB-BAA7-3B9345F675A6}" type="sibTrans" cxnId="{2E188E11-3537-42B4-9C49-C93EEA0FC0EB}">
      <dgm:prSet/>
      <dgm:spPr/>
      <dgm:t>
        <a:bodyPr/>
        <a:lstStyle/>
        <a:p>
          <a:endParaRPr lang="fr-FR"/>
        </a:p>
      </dgm:t>
    </dgm:pt>
    <dgm:pt modelId="{C26541F5-2358-4FA8-83B9-C11ED896BE5F}" type="parTrans" cxnId="{2E188E11-3537-42B4-9C49-C93EEA0FC0EB}">
      <dgm:prSet/>
      <dgm:spPr/>
      <dgm:t>
        <a:bodyPr/>
        <a:lstStyle/>
        <a:p>
          <a:endParaRPr lang="fr-FR"/>
        </a:p>
      </dgm:t>
    </dgm:pt>
    <dgm:pt modelId="{13DFD87C-EFCF-40D2-A62F-536199BC2830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les fonctions de production</a:t>
          </a:r>
          <a:endParaRPr lang="fr-FR" dirty="0"/>
        </a:p>
      </dgm:t>
    </dgm:pt>
    <dgm:pt modelId="{AF8CB4C7-CE60-4A86-A1F0-366CD7801E0F}" type="sibTrans" cxnId="{202ED3B6-AC57-46AB-A15E-C9B1AD9715D6}">
      <dgm:prSet/>
      <dgm:spPr/>
      <dgm:t>
        <a:bodyPr/>
        <a:lstStyle/>
        <a:p>
          <a:endParaRPr lang="fr-FR"/>
        </a:p>
      </dgm:t>
    </dgm:pt>
    <dgm:pt modelId="{6E11047F-FBC4-4E9A-9DC0-C7EADD2B55F1}" type="parTrans" cxnId="{202ED3B6-AC57-46AB-A15E-C9B1AD9715D6}">
      <dgm:prSet/>
      <dgm:spPr/>
      <dgm:t>
        <a:bodyPr/>
        <a:lstStyle/>
        <a:p>
          <a:endParaRPr lang="fr-FR"/>
        </a:p>
      </dgm:t>
    </dgm:pt>
    <dgm:pt modelId="{30135031-359A-4D9C-9DBA-E32B6D148B4D}" type="pres">
      <dgm:prSet presAssocID="{793FB7E9-1FA4-4177-AFF9-87CD65F65C1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E79EA0D5-2AAE-429D-8726-7D563BB7FB98}" type="pres">
      <dgm:prSet presAssocID="{C889F356-DC52-4BE6-81C6-70C0BC77E02D}" presName="hierRoot1" presStyleCnt="0"/>
      <dgm:spPr/>
      <dgm:t>
        <a:bodyPr/>
        <a:lstStyle/>
        <a:p>
          <a:endParaRPr lang="fr-FR"/>
        </a:p>
      </dgm:t>
    </dgm:pt>
    <dgm:pt modelId="{C2821B5C-0233-47F3-BEF5-0FA90787F18C}" type="pres">
      <dgm:prSet presAssocID="{C889F356-DC52-4BE6-81C6-70C0BC77E02D}" presName="composite" presStyleCnt="0"/>
      <dgm:spPr/>
      <dgm:t>
        <a:bodyPr/>
        <a:lstStyle/>
        <a:p>
          <a:endParaRPr lang="fr-FR"/>
        </a:p>
      </dgm:t>
    </dgm:pt>
    <dgm:pt modelId="{1F66401E-A70F-4C71-81C0-FE486A05CB68}" type="pres">
      <dgm:prSet presAssocID="{C889F356-DC52-4BE6-81C6-70C0BC77E02D}" presName="background" presStyleLbl="node0" presStyleIdx="0" presStyleCnt="1"/>
      <dgm:spPr/>
      <dgm:t>
        <a:bodyPr/>
        <a:lstStyle/>
        <a:p>
          <a:endParaRPr lang="fr-FR"/>
        </a:p>
      </dgm:t>
    </dgm:pt>
    <dgm:pt modelId="{0433244F-6839-4DB1-BED8-E0E21FE382A5}" type="pres">
      <dgm:prSet presAssocID="{C889F356-DC52-4BE6-81C6-70C0BC77E02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6BF2CF7-ADE0-436F-9BD7-8823EB6F5983}" type="pres">
      <dgm:prSet presAssocID="{C889F356-DC52-4BE6-81C6-70C0BC77E02D}" presName="hierChild2" presStyleCnt="0"/>
      <dgm:spPr/>
      <dgm:t>
        <a:bodyPr/>
        <a:lstStyle/>
        <a:p>
          <a:endParaRPr lang="fr-FR"/>
        </a:p>
      </dgm:t>
    </dgm:pt>
    <dgm:pt modelId="{2D6891F5-887A-46AE-B3E7-B104D40E215D}" type="pres">
      <dgm:prSet presAssocID="{6E11047F-FBC4-4E9A-9DC0-C7EADD2B55F1}" presName="Name10" presStyleLbl="parChTrans1D2" presStyleIdx="0" presStyleCnt="3"/>
      <dgm:spPr/>
      <dgm:t>
        <a:bodyPr/>
        <a:lstStyle/>
        <a:p>
          <a:endParaRPr lang="fr-FR"/>
        </a:p>
      </dgm:t>
    </dgm:pt>
    <dgm:pt modelId="{D76D7B79-996A-4C24-B24E-889A5E295E93}" type="pres">
      <dgm:prSet presAssocID="{13DFD87C-EFCF-40D2-A62F-536199BC2830}" presName="hierRoot2" presStyleCnt="0"/>
      <dgm:spPr/>
      <dgm:t>
        <a:bodyPr/>
        <a:lstStyle/>
        <a:p>
          <a:endParaRPr lang="fr-FR"/>
        </a:p>
      </dgm:t>
    </dgm:pt>
    <dgm:pt modelId="{8C48AE6B-3BAC-4492-AC4D-213CBFEFA38E}" type="pres">
      <dgm:prSet presAssocID="{13DFD87C-EFCF-40D2-A62F-536199BC2830}" presName="composite2" presStyleCnt="0"/>
      <dgm:spPr/>
      <dgm:t>
        <a:bodyPr/>
        <a:lstStyle/>
        <a:p>
          <a:endParaRPr lang="fr-FR"/>
        </a:p>
      </dgm:t>
    </dgm:pt>
    <dgm:pt modelId="{3BEAD43F-5AFA-4A5E-BC62-1F6EF58CF3CA}" type="pres">
      <dgm:prSet presAssocID="{13DFD87C-EFCF-40D2-A62F-536199BC2830}" presName="background2" presStyleLbl="node2" presStyleIdx="0" presStyleCnt="3"/>
      <dgm:spPr/>
      <dgm:t>
        <a:bodyPr/>
        <a:lstStyle/>
        <a:p>
          <a:endParaRPr lang="fr-FR"/>
        </a:p>
      </dgm:t>
    </dgm:pt>
    <dgm:pt modelId="{A1759B1F-6982-48CF-B4CA-C31773F3013C}" type="pres">
      <dgm:prSet presAssocID="{13DFD87C-EFCF-40D2-A62F-536199BC2830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2A684AF-9B94-4745-B8BE-ABBE0EC61C94}" type="pres">
      <dgm:prSet presAssocID="{13DFD87C-EFCF-40D2-A62F-536199BC2830}" presName="hierChild3" presStyleCnt="0"/>
      <dgm:spPr/>
      <dgm:t>
        <a:bodyPr/>
        <a:lstStyle/>
        <a:p>
          <a:endParaRPr lang="fr-FR"/>
        </a:p>
      </dgm:t>
    </dgm:pt>
    <dgm:pt modelId="{777475C5-A9D9-40D0-98B5-4CA07221799F}" type="pres">
      <dgm:prSet presAssocID="{7D8A360E-7CF3-4C5D-BB9B-C8FFC7A30680}" presName="Name10" presStyleLbl="parChTrans1D2" presStyleIdx="1" presStyleCnt="3"/>
      <dgm:spPr/>
      <dgm:t>
        <a:bodyPr/>
        <a:lstStyle/>
        <a:p>
          <a:endParaRPr lang="fr-FR"/>
        </a:p>
      </dgm:t>
    </dgm:pt>
    <dgm:pt modelId="{5B468695-9043-4A31-BA21-36FF8F0F37D1}" type="pres">
      <dgm:prSet presAssocID="{F016BBAF-4BDE-400E-8D46-607431B3DE5F}" presName="hierRoot2" presStyleCnt="0"/>
      <dgm:spPr/>
      <dgm:t>
        <a:bodyPr/>
        <a:lstStyle/>
        <a:p>
          <a:endParaRPr lang="fr-FR"/>
        </a:p>
      </dgm:t>
    </dgm:pt>
    <dgm:pt modelId="{6E9FDB18-157B-42F8-AE1E-615606CFCCB8}" type="pres">
      <dgm:prSet presAssocID="{F016BBAF-4BDE-400E-8D46-607431B3DE5F}" presName="composite2" presStyleCnt="0"/>
      <dgm:spPr/>
      <dgm:t>
        <a:bodyPr/>
        <a:lstStyle/>
        <a:p>
          <a:endParaRPr lang="fr-FR"/>
        </a:p>
      </dgm:t>
    </dgm:pt>
    <dgm:pt modelId="{46604F0F-8D03-4397-939F-2379B98F87F2}" type="pres">
      <dgm:prSet presAssocID="{F016BBAF-4BDE-400E-8D46-607431B3DE5F}" presName="background2" presStyleLbl="node2" presStyleIdx="1" presStyleCnt="3"/>
      <dgm:spPr/>
      <dgm:t>
        <a:bodyPr/>
        <a:lstStyle/>
        <a:p>
          <a:endParaRPr lang="fr-FR"/>
        </a:p>
      </dgm:t>
    </dgm:pt>
    <dgm:pt modelId="{6A538B8A-141B-4563-A4D8-7B3AE2A96BAB}" type="pres">
      <dgm:prSet presAssocID="{F016BBAF-4BDE-400E-8D46-607431B3DE5F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BD3296D-5366-4804-B4D6-128A8A48F462}" type="pres">
      <dgm:prSet presAssocID="{F016BBAF-4BDE-400E-8D46-607431B3DE5F}" presName="hierChild3" presStyleCnt="0"/>
      <dgm:spPr/>
      <dgm:t>
        <a:bodyPr/>
        <a:lstStyle/>
        <a:p>
          <a:endParaRPr lang="fr-FR"/>
        </a:p>
      </dgm:t>
    </dgm:pt>
    <dgm:pt modelId="{E2504547-8EDA-4FBF-9AE8-0ABA44E1AFE5}" type="pres">
      <dgm:prSet presAssocID="{FDDF70E4-23A1-4802-B79A-861EBA8D40B8}" presName="Name10" presStyleLbl="parChTrans1D2" presStyleIdx="2" presStyleCnt="3"/>
      <dgm:spPr/>
      <dgm:t>
        <a:bodyPr/>
        <a:lstStyle/>
        <a:p>
          <a:endParaRPr lang="fr-FR"/>
        </a:p>
      </dgm:t>
    </dgm:pt>
    <dgm:pt modelId="{4DB302C8-2607-49F3-AD08-0AA12EBF951B}" type="pres">
      <dgm:prSet presAssocID="{80AABB18-FDA6-4541-A065-E423E8F32F48}" presName="hierRoot2" presStyleCnt="0"/>
      <dgm:spPr/>
      <dgm:t>
        <a:bodyPr/>
        <a:lstStyle/>
        <a:p>
          <a:endParaRPr lang="fr-FR"/>
        </a:p>
      </dgm:t>
    </dgm:pt>
    <dgm:pt modelId="{83ED0C07-3563-4111-90FB-31B3A6AC55FD}" type="pres">
      <dgm:prSet presAssocID="{80AABB18-FDA6-4541-A065-E423E8F32F48}" presName="composite2" presStyleCnt="0"/>
      <dgm:spPr/>
      <dgm:t>
        <a:bodyPr/>
        <a:lstStyle/>
        <a:p>
          <a:endParaRPr lang="fr-FR"/>
        </a:p>
      </dgm:t>
    </dgm:pt>
    <dgm:pt modelId="{D21548C3-DE50-4968-9424-4365047CC467}" type="pres">
      <dgm:prSet presAssocID="{80AABB18-FDA6-4541-A065-E423E8F32F48}" presName="background2" presStyleLbl="node2" presStyleIdx="2" presStyleCnt="3"/>
      <dgm:spPr/>
      <dgm:t>
        <a:bodyPr/>
        <a:lstStyle/>
        <a:p>
          <a:endParaRPr lang="fr-FR"/>
        </a:p>
      </dgm:t>
    </dgm:pt>
    <dgm:pt modelId="{5A94CB99-015B-47E5-A934-15F30B9ADDBE}" type="pres">
      <dgm:prSet presAssocID="{80AABB18-FDA6-4541-A065-E423E8F32F48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3D514FC-F4F8-4239-A597-A525E513D1BC}" type="pres">
      <dgm:prSet presAssocID="{80AABB18-FDA6-4541-A065-E423E8F32F48}" presName="hierChild3" presStyleCnt="0"/>
      <dgm:spPr/>
      <dgm:t>
        <a:bodyPr/>
        <a:lstStyle/>
        <a:p>
          <a:endParaRPr lang="fr-FR"/>
        </a:p>
      </dgm:t>
    </dgm:pt>
  </dgm:ptLst>
  <dgm:cxnLst>
    <dgm:cxn modelId="{A8FBB2C6-6BAE-47E4-B65B-174386C4DF91}" type="presOf" srcId="{C889F356-DC52-4BE6-81C6-70C0BC77E02D}" destId="{0433244F-6839-4DB1-BED8-E0E21FE382A5}" srcOrd="0" destOrd="0" presId="urn:microsoft.com/office/officeart/2005/8/layout/hierarchy1"/>
    <dgm:cxn modelId="{EC2C0847-8B01-46FF-A4B4-8B11E4A337E8}" type="presOf" srcId="{6E11047F-FBC4-4E9A-9DC0-C7EADD2B55F1}" destId="{2D6891F5-887A-46AE-B3E7-B104D40E215D}" srcOrd="0" destOrd="0" presId="urn:microsoft.com/office/officeart/2005/8/layout/hierarchy1"/>
    <dgm:cxn modelId="{738F41E9-0955-44C5-849F-6DF106913264}" srcId="{C889F356-DC52-4BE6-81C6-70C0BC77E02D}" destId="{80AABB18-FDA6-4541-A065-E423E8F32F48}" srcOrd="2" destOrd="0" parTransId="{FDDF70E4-23A1-4802-B79A-861EBA8D40B8}" sibTransId="{6C51E187-7331-4F6E-A7F7-0084132AA9BE}"/>
    <dgm:cxn modelId="{F0C51CB1-115B-4D05-B879-3B8CFEB80D4E}" type="presOf" srcId="{FDDF70E4-23A1-4802-B79A-861EBA8D40B8}" destId="{E2504547-8EDA-4FBF-9AE8-0ABA44E1AFE5}" srcOrd="0" destOrd="0" presId="urn:microsoft.com/office/officeart/2005/8/layout/hierarchy1"/>
    <dgm:cxn modelId="{1CED0ECD-947B-48FF-BE31-DE85542C1EF6}" type="presOf" srcId="{793FB7E9-1FA4-4177-AFF9-87CD65F65C1D}" destId="{30135031-359A-4D9C-9DBA-E32B6D148B4D}" srcOrd="0" destOrd="0" presId="urn:microsoft.com/office/officeart/2005/8/layout/hierarchy1"/>
    <dgm:cxn modelId="{2E188E11-3537-42B4-9C49-C93EEA0FC0EB}" srcId="{793FB7E9-1FA4-4177-AFF9-87CD65F65C1D}" destId="{C889F356-DC52-4BE6-81C6-70C0BC77E02D}" srcOrd="0" destOrd="0" parTransId="{C26541F5-2358-4FA8-83B9-C11ED896BE5F}" sibTransId="{A2DADCCF-9CF7-48AB-BAA7-3B9345F675A6}"/>
    <dgm:cxn modelId="{B243EEE7-C2D3-465F-B560-32948BB57D98}" srcId="{C889F356-DC52-4BE6-81C6-70C0BC77E02D}" destId="{F016BBAF-4BDE-400E-8D46-607431B3DE5F}" srcOrd="1" destOrd="0" parTransId="{7D8A360E-7CF3-4C5D-BB9B-C8FFC7A30680}" sibTransId="{DBA6D320-DAE7-4E5A-9E76-E5B9DAC64AC5}"/>
    <dgm:cxn modelId="{202ED3B6-AC57-46AB-A15E-C9B1AD9715D6}" srcId="{C889F356-DC52-4BE6-81C6-70C0BC77E02D}" destId="{13DFD87C-EFCF-40D2-A62F-536199BC2830}" srcOrd="0" destOrd="0" parTransId="{6E11047F-FBC4-4E9A-9DC0-C7EADD2B55F1}" sibTransId="{AF8CB4C7-CE60-4A86-A1F0-366CD7801E0F}"/>
    <dgm:cxn modelId="{B2E4FCE5-C36B-4ABC-BA19-BF76F0AD63D7}" type="presOf" srcId="{F016BBAF-4BDE-400E-8D46-607431B3DE5F}" destId="{6A538B8A-141B-4563-A4D8-7B3AE2A96BAB}" srcOrd="0" destOrd="0" presId="urn:microsoft.com/office/officeart/2005/8/layout/hierarchy1"/>
    <dgm:cxn modelId="{BB296089-E585-4222-954F-B6ED0B00EF9C}" type="presOf" srcId="{7D8A360E-7CF3-4C5D-BB9B-C8FFC7A30680}" destId="{777475C5-A9D9-40D0-98B5-4CA07221799F}" srcOrd="0" destOrd="0" presId="urn:microsoft.com/office/officeart/2005/8/layout/hierarchy1"/>
    <dgm:cxn modelId="{9DF1CFD7-F0D6-4132-B1C1-EA1C7442ECA8}" type="presOf" srcId="{13DFD87C-EFCF-40D2-A62F-536199BC2830}" destId="{A1759B1F-6982-48CF-B4CA-C31773F3013C}" srcOrd="0" destOrd="0" presId="urn:microsoft.com/office/officeart/2005/8/layout/hierarchy1"/>
    <dgm:cxn modelId="{5AC75A3B-4742-4E00-BDB6-0375507A6E56}" type="presOf" srcId="{80AABB18-FDA6-4541-A065-E423E8F32F48}" destId="{5A94CB99-015B-47E5-A934-15F30B9ADDBE}" srcOrd="0" destOrd="0" presId="urn:microsoft.com/office/officeart/2005/8/layout/hierarchy1"/>
    <dgm:cxn modelId="{2AB653E0-505A-4E41-B269-D17CB65F23E9}" type="presParOf" srcId="{30135031-359A-4D9C-9DBA-E32B6D148B4D}" destId="{E79EA0D5-2AAE-429D-8726-7D563BB7FB98}" srcOrd="0" destOrd="0" presId="urn:microsoft.com/office/officeart/2005/8/layout/hierarchy1"/>
    <dgm:cxn modelId="{2D41C06D-A251-4A39-B199-757BD20C3B01}" type="presParOf" srcId="{E79EA0D5-2AAE-429D-8726-7D563BB7FB98}" destId="{C2821B5C-0233-47F3-BEF5-0FA90787F18C}" srcOrd="0" destOrd="0" presId="urn:microsoft.com/office/officeart/2005/8/layout/hierarchy1"/>
    <dgm:cxn modelId="{5642D5E4-FC47-4099-9024-3E40AEAC9D43}" type="presParOf" srcId="{C2821B5C-0233-47F3-BEF5-0FA90787F18C}" destId="{1F66401E-A70F-4C71-81C0-FE486A05CB68}" srcOrd="0" destOrd="0" presId="urn:microsoft.com/office/officeart/2005/8/layout/hierarchy1"/>
    <dgm:cxn modelId="{B0159E00-8539-40AC-844A-5A2C3FA6D0DB}" type="presParOf" srcId="{C2821B5C-0233-47F3-BEF5-0FA90787F18C}" destId="{0433244F-6839-4DB1-BED8-E0E21FE382A5}" srcOrd="1" destOrd="0" presId="urn:microsoft.com/office/officeart/2005/8/layout/hierarchy1"/>
    <dgm:cxn modelId="{9525CA14-37E3-48FF-A931-0BB7070E3E84}" type="presParOf" srcId="{E79EA0D5-2AAE-429D-8726-7D563BB7FB98}" destId="{96BF2CF7-ADE0-436F-9BD7-8823EB6F5983}" srcOrd="1" destOrd="0" presId="urn:microsoft.com/office/officeart/2005/8/layout/hierarchy1"/>
    <dgm:cxn modelId="{8FF2BDA2-6749-4329-9741-02FDAC4213A3}" type="presParOf" srcId="{96BF2CF7-ADE0-436F-9BD7-8823EB6F5983}" destId="{2D6891F5-887A-46AE-B3E7-B104D40E215D}" srcOrd="0" destOrd="0" presId="urn:microsoft.com/office/officeart/2005/8/layout/hierarchy1"/>
    <dgm:cxn modelId="{73F3B110-85B3-4FD8-AC0D-4400C31105E1}" type="presParOf" srcId="{96BF2CF7-ADE0-436F-9BD7-8823EB6F5983}" destId="{D76D7B79-996A-4C24-B24E-889A5E295E93}" srcOrd="1" destOrd="0" presId="urn:microsoft.com/office/officeart/2005/8/layout/hierarchy1"/>
    <dgm:cxn modelId="{87477BD8-2354-4DFD-A466-6BDAEC4DA4D7}" type="presParOf" srcId="{D76D7B79-996A-4C24-B24E-889A5E295E93}" destId="{8C48AE6B-3BAC-4492-AC4D-213CBFEFA38E}" srcOrd="0" destOrd="0" presId="urn:microsoft.com/office/officeart/2005/8/layout/hierarchy1"/>
    <dgm:cxn modelId="{E690373A-667C-4630-AF46-5F4F31616FD2}" type="presParOf" srcId="{8C48AE6B-3BAC-4492-AC4D-213CBFEFA38E}" destId="{3BEAD43F-5AFA-4A5E-BC62-1F6EF58CF3CA}" srcOrd="0" destOrd="0" presId="urn:microsoft.com/office/officeart/2005/8/layout/hierarchy1"/>
    <dgm:cxn modelId="{79E363C6-74F6-424B-8718-10B28A6C4FE0}" type="presParOf" srcId="{8C48AE6B-3BAC-4492-AC4D-213CBFEFA38E}" destId="{A1759B1F-6982-48CF-B4CA-C31773F3013C}" srcOrd="1" destOrd="0" presId="urn:microsoft.com/office/officeart/2005/8/layout/hierarchy1"/>
    <dgm:cxn modelId="{B2B44EFF-7FB2-42FD-B40A-353362001981}" type="presParOf" srcId="{D76D7B79-996A-4C24-B24E-889A5E295E93}" destId="{22A684AF-9B94-4745-B8BE-ABBE0EC61C94}" srcOrd="1" destOrd="0" presId="urn:microsoft.com/office/officeart/2005/8/layout/hierarchy1"/>
    <dgm:cxn modelId="{AC0C3800-774C-4495-8818-8C2C03A895AC}" type="presParOf" srcId="{96BF2CF7-ADE0-436F-9BD7-8823EB6F5983}" destId="{777475C5-A9D9-40D0-98B5-4CA07221799F}" srcOrd="2" destOrd="0" presId="urn:microsoft.com/office/officeart/2005/8/layout/hierarchy1"/>
    <dgm:cxn modelId="{FC6F30AD-F61F-4A5B-99CA-E588CBC2747E}" type="presParOf" srcId="{96BF2CF7-ADE0-436F-9BD7-8823EB6F5983}" destId="{5B468695-9043-4A31-BA21-36FF8F0F37D1}" srcOrd="3" destOrd="0" presId="urn:microsoft.com/office/officeart/2005/8/layout/hierarchy1"/>
    <dgm:cxn modelId="{C818844D-5F57-488E-A4C7-4E7241C95939}" type="presParOf" srcId="{5B468695-9043-4A31-BA21-36FF8F0F37D1}" destId="{6E9FDB18-157B-42F8-AE1E-615606CFCCB8}" srcOrd="0" destOrd="0" presId="urn:microsoft.com/office/officeart/2005/8/layout/hierarchy1"/>
    <dgm:cxn modelId="{F9D1C3EB-B0A8-4031-A4B3-64F4FBAF08A4}" type="presParOf" srcId="{6E9FDB18-157B-42F8-AE1E-615606CFCCB8}" destId="{46604F0F-8D03-4397-939F-2379B98F87F2}" srcOrd="0" destOrd="0" presId="urn:microsoft.com/office/officeart/2005/8/layout/hierarchy1"/>
    <dgm:cxn modelId="{754EF94E-9CB5-47DE-BF20-DD05A01C07AD}" type="presParOf" srcId="{6E9FDB18-157B-42F8-AE1E-615606CFCCB8}" destId="{6A538B8A-141B-4563-A4D8-7B3AE2A96BAB}" srcOrd="1" destOrd="0" presId="urn:microsoft.com/office/officeart/2005/8/layout/hierarchy1"/>
    <dgm:cxn modelId="{702B26C8-E5BF-42E7-A364-F38995A78E1D}" type="presParOf" srcId="{5B468695-9043-4A31-BA21-36FF8F0F37D1}" destId="{2BD3296D-5366-4804-B4D6-128A8A48F462}" srcOrd="1" destOrd="0" presId="urn:microsoft.com/office/officeart/2005/8/layout/hierarchy1"/>
    <dgm:cxn modelId="{CBD81F06-ACFB-45E8-ADEB-191C70794B4A}" type="presParOf" srcId="{96BF2CF7-ADE0-436F-9BD7-8823EB6F5983}" destId="{E2504547-8EDA-4FBF-9AE8-0ABA44E1AFE5}" srcOrd="4" destOrd="0" presId="urn:microsoft.com/office/officeart/2005/8/layout/hierarchy1"/>
    <dgm:cxn modelId="{1950314D-B484-4B70-BE30-1CDB1BEC5866}" type="presParOf" srcId="{96BF2CF7-ADE0-436F-9BD7-8823EB6F5983}" destId="{4DB302C8-2607-49F3-AD08-0AA12EBF951B}" srcOrd="5" destOrd="0" presId="urn:microsoft.com/office/officeart/2005/8/layout/hierarchy1"/>
    <dgm:cxn modelId="{6F0C9534-D8D7-4D67-923F-42F4FF6E4343}" type="presParOf" srcId="{4DB302C8-2607-49F3-AD08-0AA12EBF951B}" destId="{83ED0C07-3563-4111-90FB-31B3A6AC55FD}" srcOrd="0" destOrd="0" presId="urn:microsoft.com/office/officeart/2005/8/layout/hierarchy1"/>
    <dgm:cxn modelId="{8C489B2E-C97A-4702-A039-0A711A3CAAD5}" type="presParOf" srcId="{83ED0C07-3563-4111-90FB-31B3A6AC55FD}" destId="{D21548C3-DE50-4968-9424-4365047CC467}" srcOrd="0" destOrd="0" presId="urn:microsoft.com/office/officeart/2005/8/layout/hierarchy1"/>
    <dgm:cxn modelId="{3921B63A-EBC8-422A-8D13-AB6AD5413D31}" type="presParOf" srcId="{83ED0C07-3563-4111-90FB-31B3A6AC55FD}" destId="{5A94CB99-015B-47E5-A934-15F30B9ADDBE}" srcOrd="1" destOrd="0" presId="urn:microsoft.com/office/officeart/2005/8/layout/hierarchy1"/>
    <dgm:cxn modelId="{100C0A1C-B7AC-4D00-92BE-A6918977C936}" type="presParOf" srcId="{4DB302C8-2607-49F3-AD08-0AA12EBF951B}" destId="{F3D514FC-F4F8-4239-A597-A525E513D1B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AB97CA-DCA8-4353-BB19-2027F5B0CA2C}" type="doc">
      <dgm:prSet loTypeId="urn:microsoft.com/office/officeart/2005/8/layout/hierarchy2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B3D3038C-13AA-4AAC-9A83-DCD17A677ADB}">
      <dgm:prSet phldrT="[Texte]"/>
      <dgm:spPr/>
      <dgm:t>
        <a:bodyPr/>
        <a:lstStyle/>
        <a:p>
          <a:r>
            <a:rPr lang="fr-FR" b="1" dirty="0" smtClean="0"/>
            <a:t>Les fonctions d’habitat</a:t>
          </a:r>
          <a:endParaRPr lang="fr-FR" dirty="0"/>
        </a:p>
      </dgm:t>
    </dgm:pt>
    <dgm:pt modelId="{66C62C97-8211-4685-B683-B833255680E6}" type="parTrans" cxnId="{B73C1725-571A-4643-A16C-CE060BDDD488}">
      <dgm:prSet/>
      <dgm:spPr/>
      <dgm:t>
        <a:bodyPr/>
        <a:lstStyle/>
        <a:p>
          <a:endParaRPr lang="fr-FR"/>
        </a:p>
      </dgm:t>
    </dgm:pt>
    <dgm:pt modelId="{6E593B2F-F4A6-4EE2-B6D5-DD821C763B87}" type="sibTrans" cxnId="{B73C1725-571A-4643-A16C-CE060BDDD488}">
      <dgm:prSet/>
      <dgm:spPr/>
      <dgm:t>
        <a:bodyPr/>
        <a:lstStyle/>
        <a:p>
          <a:endParaRPr lang="fr-FR"/>
        </a:p>
      </dgm:t>
    </dgm:pt>
    <dgm:pt modelId="{CD7ABBD3-4E1B-43D6-8941-0290DBC7CEB4}">
      <dgm:prSet phldrT="[Texte]"/>
      <dgm:spPr/>
      <dgm:t>
        <a:bodyPr/>
        <a:lstStyle/>
        <a:p>
          <a:r>
            <a:rPr lang="fr-FR" b="1" u="none" smtClean="0"/>
            <a:t>Habitat élémentaire </a:t>
          </a:r>
          <a:endParaRPr lang="fr-FR" u="none" dirty="0"/>
        </a:p>
      </dgm:t>
    </dgm:pt>
    <dgm:pt modelId="{79F48806-32A6-4B53-9556-AD9695C8585C}" type="parTrans" cxnId="{A52EDF21-8F5A-48B6-809C-CC67658F44A5}">
      <dgm:prSet/>
      <dgm:spPr/>
      <dgm:t>
        <a:bodyPr/>
        <a:lstStyle/>
        <a:p>
          <a:endParaRPr lang="fr-FR"/>
        </a:p>
      </dgm:t>
    </dgm:pt>
    <dgm:pt modelId="{396DFDFB-5125-4EF9-85E7-C856EC96FCFB}" type="sibTrans" cxnId="{A52EDF21-8F5A-48B6-809C-CC67658F44A5}">
      <dgm:prSet/>
      <dgm:spPr/>
      <dgm:t>
        <a:bodyPr/>
        <a:lstStyle/>
        <a:p>
          <a:endParaRPr lang="fr-FR"/>
        </a:p>
      </dgm:t>
    </dgm:pt>
    <dgm:pt modelId="{008D8DF4-6A24-40E0-8B90-10807DE6FB5F}">
      <dgm:prSet phldrT="[Texte]"/>
      <dgm:spPr/>
      <dgm:t>
        <a:bodyPr/>
        <a:lstStyle/>
        <a:p>
          <a:r>
            <a:rPr lang="fr-FR" b="1" u="none" dirty="0" smtClean="0">
              <a:effectLst/>
            </a:rPr>
            <a:t>Pavillon</a:t>
          </a:r>
          <a:endParaRPr lang="fr-FR" u="none" dirty="0"/>
        </a:p>
      </dgm:t>
    </dgm:pt>
    <dgm:pt modelId="{5BDF79E2-E484-45FB-A272-88E52DA8F3AF}" type="parTrans" cxnId="{1394F6FA-6723-4420-8381-782C6CEAF701}">
      <dgm:prSet/>
      <dgm:spPr/>
      <dgm:t>
        <a:bodyPr/>
        <a:lstStyle/>
        <a:p>
          <a:endParaRPr lang="fr-FR"/>
        </a:p>
      </dgm:t>
    </dgm:pt>
    <dgm:pt modelId="{1F5EDCBC-BA49-4423-AA8A-09B066E1AEC1}" type="sibTrans" cxnId="{1394F6FA-6723-4420-8381-782C6CEAF701}">
      <dgm:prSet/>
      <dgm:spPr/>
      <dgm:t>
        <a:bodyPr/>
        <a:lstStyle/>
        <a:p>
          <a:endParaRPr lang="fr-FR"/>
        </a:p>
      </dgm:t>
    </dgm:pt>
    <dgm:pt modelId="{E4CE38E3-413A-4489-8ED6-EB69D0B209F1}">
      <dgm:prSet phldrT="[Texte]"/>
      <dgm:spPr/>
      <dgm:t>
        <a:bodyPr/>
        <a:lstStyle/>
        <a:p>
          <a:r>
            <a:rPr lang="fr-FR" b="1" u="none" dirty="0" smtClean="0">
              <a:effectLst/>
            </a:rPr>
            <a:t>Lotissement</a:t>
          </a:r>
          <a:endParaRPr lang="fr-FR" u="none" dirty="0"/>
        </a:p>
      </dgm:t>
    </dgm:pt>
    <dgm:pt modelId="{90109C84-8BA4-43A1-83F6-E7510F68963E}" type="parTrans" cxnId="{B3142C01-E192-4081-B768-AB9F38D09612}">
      <dgm:prSet/>
      <dgm:spPr/>
      <dgm:t>
        <a:bodyPr/>
        <a:lstStyle/>
        <a:p>
          <a:endParaRPr lang="fr-FR"/>
        </a:p>
      </dgm:t>
    </dgm:pt>
    <dgm:pt modelId="{419045EE-BC07-49B5-8EA7-0FAFE357DE7C}" type="sibTrans" cxnId="{B3142C01-E192-4081-B768-AB9F38D09612}">
      <dgm:prSet/>
      <dgm:spPr/>
      <dgm:t>
        <a:bodyPr/>
        <a:lstStyle/>
        <a:p>
          <a:endParaRPr lang="fr-FR"/>
        </a:p>
      </dgm:t>
    </dgm:pt>
    <dgm:pt modelId="{F600F6DA-045B-4B0F-B3EF-08F5C9E57DDA}">
      <dgm:prSet phldrT="[Texte]"/>
      <dgm:spPr/>
      <dgm:t>
        <a:bodyPr/>
        <a:lstStyle/>
        <a:p>
          <a:r>
            <a:rPr lang="fr-FR" b="1" u="none" dirty="0" smtClean="0"/>
            <a:t>Maisons de ville</a:t>
          </a:r>
          <a:endParaRPr lang="fr-FR" u="none" dirty="0"/>
        </a:p>
      </dgm:t>
    </dgm:pt>
    <dgm:pt modelId="{9E56884F-EF82-497F-8A97-CD337DBC2E2C}" type="parTrans" cxnId="{E1838341-B25A-4F23-9936-EB4994A143BA}">
      <dgm:prSet/>
      <dgm:spPr/>
      <dgm:t>
        <a:bodyPr/>
        <a:lstStyle/>
        <a:p>
          <a:endParaRPr lang="fr-FR"/>
        </a:p>
      </dgm:t>
    </dgm:pt>
    <dgm:pt modelId="{ACDC87AA-E713-485F-9B6B-E2EBDEEB1854}" type="sibTrans" cxnId="{E1838341-B25A-4F23-9936-EB4994A143BA}">
      <dgm:prSet/>
      <dgm:spPr/>
      <dgm:t>
        <a:bodyPr/>
        <a:lstStyle/>
        <a:p>
          <a:endParaRPr lang="fr-FR"/>
        </a:p>
      </dgm:t>
    </dgm:pt>
    <dgm:pt modelId="{F0D6C1FB-9175-43AC-BCF9-B4B30B2B4190}">
      <dgm:prSet phldrT="[Texte]"/>
      <dgm:spPr/>
      <dgm:t>
        <a:bodyPr/>
        <a:lstStyle/>
        <a:p>
          <a:r>
            <a:rPr lang="fr-FR" b="1" u="none" smtClean="0"/>
            <a:t>Habitat collectif</a:t>
          </a:r>
          <a:endParaRPr lang="fr-FR" u="none" dirty="0"/>
        </a:p>
      </dgm:t>
    </dgm:pt>
    <dgm:pt modelId="{7EA67870-D9F9-49F3-921D-153B5755CD19}" type="sibTrans" cxnId="{03B7E7D3-C14A-49BD-B384-D64DCA0F98EF}">
      <dgm:prSet/>
      <dgm:spPr/>
      <dgm:t>
        <a:bodyPr/>
        <a:lstStyle/>
        <a:p>
          <a:endParaRPr lang="fr-FR"/>
        </a:p>
      </dgm:t>
    </dgm:pt>
    <dgm:pt modelId="{0CD8004F-BA9C-48AC-95BD-18DFA95CC1A5}" type="parTrans" cxnId="{03B7E7D3-C14A-49BD-B384-D64DCA0F98EF}">
      <dgm:prSet/>
      <dgm:spPr/>
      <dgm:t>
        <a:bodyPr/>
        <a:lstStyle/>
        <a:p>
          <a:endParaRPr lang="fr-FR"/>
        </a:p>
      </dgm:t>
    </dgm:pt>
    <dgm:pt modelId="{3925A522-FA86-431F-A4DF-077BC333CE44}">
      <dgm:prSet phldrT="[Texte]"/>
      <dgm:spPr/>
      <dgm:t>
        <a:bodyPr/>
        <a:lstStyle/>
        <a:p>
          <a:r>
            <a:rPr lang="fr-FR" b="1" u="none" smtClean="0">
              <a:effectLst/>
            </a:rPr>
            <a:t>Habitat urbain</a:t>
          </a:r>
          <a:endParaRPr lang="fr-FR" u="none" dirty="0"/>
        </a:p>
      </dgm:t>
    </dgm:pt>
    <dgm:pt modelId="{65818BEC-0790-40C9-9A70-378756F03748}" type="parTrans" cxnId="{062AAB2E-4E3C-48E3-97F2-4CA9E4E6828F}">
      <dgm:prSet/>
      <dgm:spPr/>
      <dgm:t>
        <a:bodyPr/>
        <a:lstStyle/>
        <a:p>
          <a:endParaRPr lang="fr-FR"/>
        </a:p>
      </dgm:t>
    </dgm:pt>
    <dgm:pt modelId="{5766D384-479B-4112-BA4E-6FB642AE4579}" type="sibTrans" cxnId="{062AAB2E-4E3C-48E3-97F2-4CA9E4E6828F}">
      <dgm:prSet/>
      <dgm:spPr/>
      <dgm:t>
        <a:bodyPr/>
        <a:lstStyle/>
        <a:p>
          <a:endParaRPr lang="fr-FR"/>
        </a:p>
      </dgm:t>
    </dgm:pt>
    <dgm:pt modelId="{D10BE679-CE8F-4A96-B908-70396187AB76}">
      <dgm:prSet phldrT="[Texte]"/>
      <dgm:spPr/>
      <dgm:t>
        <a:bodyPr/>
        <a:lstStyle/>
        <a:p>
          <a:r>
            <a:rPr lang="fr-FR" b="1" u="none" dirty="0" smtClean="0">
              <a:effectLst/>
            </a:rPr>
            <a:t>Habitat collectif organisé</a:t>
          </a:r>
          <a:endParaRPr lang="fr-FR" u="none" dirty="0"/>
        </a:p>
      </dgm:t>
    </dgm:pt>
    <dgm:pt modelId="{2894CBCA-89D9-46D9-9425-9BDB75FC644C}" type="parTrans" cxnId="{462A3854-2065-4EAF-8B56-59DD75CB10EE}">
      <dgm:prSet/>
      <dgm:spPr/>
      <dgm:t>
        <a:bodyPr/>
        <a:lstStyle/>
        <a:p>
          <a:endParaRPr lang="fr-FR"/>
        </a:p>
      </dgm:t>
    </dgm:pt>
    <dgm:pt modelId="{B266D3EF-D5B7-4167-BB28-91CD617E3838}" type="sibTrans" cxnId="{462A3854-2065-4EAF-8B56-59DD75CB10EE}">
      <dgm:prSet/>
      <dgm:spPr/>
      <dgm:t>
        <a:bodyPr/>
        <a:lstStyle/>
        <a:p>
          <a:endParaRPr lang="fr-FR"/>
        </a:p>
      </dgm:t>
    </dgm:pt>
    <dgm:pt modelId="{31D19A80-D587-4347-8084-384BB95BD3F8}">
      <dgm:prSet phldrT="[Texte]"/>
      <dgm:spPr/>
      <dgm:t>
        <a:bodyPr/>
        <a:lstStyle/>
        <a:p>
          <a:r>
            <a:rPr lang="fr-FR" b="1" u="none" smtClean="0">
              <a:effectLst/>
            </a:rPr>
            <a:t>Habitat rural</a:t>
          </a:r>
          <a:endParaRPr lang="fr-FR" u="none" dirty="0"/>
        </a:p>
      </dgm:t>
    </dgm:pt>
    <dgm:pt modelId="{F94AA360-E097-4716-BED7-13EEDBA61C1C}" type="sibTrans" cxnId="{27605391-59D1-42BA-BEF6-ECA31A7ED5B4}">
      <dgm:prSet/>
      <dgm:spPr/>
      <dgm:t>
        <a:bodyPr/>
        <a:lstStyle/>
        <a:p>
          <a:endParaRPr lang="fr-FR"/>
        </a:p>
      </dgm:t>
    </dgm:pt>
    <dgm:pt modelId="{70AC4D4A-89AC-45A5-BEA4-C8F305C80A35}" type="parTrans" cxnId="{27605391-59D1-42BA-BEF6-ECA31A7ED5B4}">
      <dgm:prSet/>
      <dgm:spPr/>
      <dgm:t>
        <a:bodyPr/>
        <a:lstStyle/>
        <a:p>
          <a:endParaRPr lang="fr-FR"/>
        </a:p>
      </dgm:t>
    </dgm:pt>
    <dgm:pt modelId="{A08BA391-8DBC-455D-AA84-E96026C7769A}" type="pres">
      <dgm:prSet presAssocID="{E1AB97CA-DCA8-4353-BB19-2027F5B0CA2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49C00DC-663F-4FCD-B29F-BDD0A32A9C14}" type="pres">
      <dgm:prSet presAssocID="{B3D3038C-13AA-4AAC-9A83-DCD17A677ADB}" presName="root1" presStyleCnt="0"/>
      <dgm:spPr/>
      <dgm:t>
        <a:bodyPr/>
        <a:lstStyle/>
        <a:p>
          <a:endParaRPr lang="fr-FR"/>
        </a:p>
      </dgm:t>
    </dgm:pt>
    <dgm:pt modelId="{A066FAED-1214-455E-97DE-CCF46F801698}" type="pres">
      <dgm:prSet presAssocID="{B3D3038C-13AA-4AAC-9A83-DCD17A677AD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6DAD525-919A-4BF8-901E-30B1B8B3ECD3}" type="pres">
      <dgm:prSet presAssocID="{B3D3038C-13AA-4AAC-9A83-DCD17A677ADB}" presName="level2hierChild" presStyleCnt="0"/>
      <dgm:spPr/>
      <dgm:t>
        <a:bodyPr/>
        <a:lstStyle/>
        <a:p>
          <a:endParaRPr lang="fr-FR"/>
        </a:p>
      </dgm:t>
    </dgm:pt>
    <dgm:pt modelId="{4994F4FF-D2D4-4305-930E-9071F708A70F}" type="pres">
      <dgm:prSet presAssocID="{79F48806-32A6-4B53-9556-AD9695C8585C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65CC02E6-2E1A-41B8-A748-895FB2F63281}" type="pres">
      <dgm:prSet presAssocID="{79F48806-32A6-4B53-9556-AD9695C8585C}" presName="connTx" presStyleLbl="parChTrans1D2" presStyleIdx="0" presStyleCnt="4"/>
      <dgm:spPr/>
      <dgm:t>
        <a:bodyPr/>
        <a:lstStyle/>
        <a:p>
          <a:endParaRPr lang="fr-FR"/>
        </a:p>
      </dgm:t>
    </dgm:pt>
    <dgm:pt modelId="{BD60393C-9536-45FB-B09D-3469BCFADB2C}" type="pres">
      <dgm:prSet presAssocID="{CD7ABBD3-4E1B-43D6-8941-0290DBC7CEB4}" presName="root2" presStyleCnt="0"/>
      <dgm:spPr/>
      <dgm:t>
        <a:bodyPr/>
        <a:lstStyle/>
        <a:p>
          <a:endParaRPr lang="fr-FR"/>
        </a:p>
      </dgm:t>
    </dgm:pt>
    <dgm:pt modelId="{13B69785-4B7B-418A-B99B-EB04EB871F5D}" type="pres">
      <dgm:prSet presAssocID="{CD7ABBD3-4E1B-43D6-8941-0290DBC7CEB4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B16DA93-EE4B-4A25-95F7-CBE8EAD72F31}" type="pres">
      <dgm:prSet presAssocID="{CD7ABBD3-4E1B-43D6-8941-0290DBC7CEB4}" presName="level3hierChild" presStyleCnt="0"/>
      <dgm:spPr/>
      <dgm:t>
        <a:bodyPr/>
        <a:lstStyle/>
        <a:p>
          <a:endParaRPr lang="fr-FR"/>
        </a:p>
      </dgm:t>
    </dgm:pt>
    <dgm:pt modelId="{009E3ECB-5FD4-4DCA-BE67-11EE6A903227}" type="pres">
      <dgm:prSet presAssocID="{70AC4D4A-89AC-45A5-BEA4-C8F305C80A35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2F0FC1B9-E4F2-4E6A-9EF0-4511E8E5CDD8}" type="pres">
      <dgm:prSet presAssocID="{70AC4D4A-89AC-45A5-BEA4-C8F305C80A35}" presName="connTx" presStyleLbl="parChTrans1D2" presStyleIdx="1" presStyleCnt="4"/>
      <dgm:spPr/>
      <dgm:t>
        <a:bodyPr/>
        <a:lstStyle/>
        <a:p>
          <a:endParaRPr lang="fr-FR"/>
        </a:p>
      </dgm:t>
    </dgm:pt>
    <dgm:pt modelId="{DB516C25-D261-4385-ACB1-182B39DCBA76}" type="pres">
      <dgm:prSet presAssocID="{31D19A80-D587-4347-8084-384BB95BD3F8}" presName="root2" presStyleCnt="0"/>
      <dgm:spPr/>
      <dgm:t>
        <a:bodyPr/>
        <a:lstStyle/>
        <a:p>
          <a:endParaRPr lang="fr-FR"/>
        </a:p>
      </dgm:t>
    </dgm:pt>
    <dgm:pt modelId="{6DDBB4FD-EC54-455E-BEAA-22FC2883F317}" type="pres">
      <dgm:prSet presAssocID="{31D19A80-D587-4347-8084-384BB95BD3F8}" presName="LevelTwoTextNode" presStyleLbl="node2" presStyleIdx="1" presStyleCnt="4" custLinFactY="95650" custLinFactNeighborX="-273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B3209D4-95C7-485F-9E9B-504B5D2A4CE0}" type="pres">
      <dgm:prSet presAssocID="{31D19A80-D587-4347-8084-384BB95BD3F8}" presName="level3hierChild" presStyleCnt="0"/>
      <dgm:spPr/>
      <dgm:t>
        <a:bodyPr/>
        <a:lstStyle/>
        <a:p>
          <a:endParaRPr lang="fr-FR"/>
        </a:p>
      </dgm:t>
    </dgm:pt>
    <dgm:pt modelId="{17D89BDF-617D-4455-97A1-7E1B93796FE6}" type="pres">
      <dgm:prSet presAssocID="{65818BEC-0790-40C9-9A70-378756F03748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A8A244B4-2FB0-4350-BF97-6896C73A3A5A}" type="pres">
      <dgm:prSet presAssocID="{65818BEC-0790-40C9-9A70-378756F03748}" presName="connTx" presStyleLbl="parChTrans1D2" presStyleIdx="2" presStyleCnt="4"/>
      <dgm:spPr/>
      <dgm:t>
        <a:bodyPr/>
        <a:lstStyle/>
        <a:p>
          <a:endParaRPr lang="fr-FR"/>
        </a:p>
      </dgm:t>
    </dgm:pt>
    <dgm:pt modelId="{5B30C0F2-D716-4202-BDB3-00F952052218}" type="pres">
      <dgm:prSet presAssocID="{3925A522-FA86-431F-A4DF-077BC333CE44}" presName="root2" presStyleCnt="0"/>
      <dgm:spPr/>
      <dgm:t>
        <a:bodyPr/>
        <a:lstStyle/>
        <a:p>
          <a:endParaRPr lang="fr-FR"/>
        </a:p>
      </dgm:t>
    </dgm:pt>
    <dgm:pt modelId="{FE483C27-336B-477C-8918-8062962A7559}" type="pres">
      <dgm:prSet presAssocID="{3925A522-FA86-431F-A4DF-077BC333CE44}" presName="LevelTwoTextNode" presStyleLbl="node2" presStyleIdx="2" presStyleCnt="4" custLinFactNeighborX="-273" custLinFactNeighborY="-7017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BCE9E9B-5DE6-4862-A259-B27934C7FAD6}" type="pres">
      <dgm:prSet presAssocID="{3925A522-FA86-431F-A4DF-077BC333CE44}" presName="level3hierChild" presStyleCnt="0"/>
      <dgm:spPr/>
      <dgm:t>
        <a:bodyPr/>
        <a:lstStyle/>
        <a:p>
          <a:endParaRPr lang="fr-FR"/>
        </a:p>
      </dgm:t>
    </dgm:pt>
    <dgm:pt modelId="{9F527206-5278-4ED1-B0DF-F4D00797E01A}" type="pres">
      <dgm:prSet presAssocID="{5BDF79E2-E484-45FB-A272-88E52DA8F3AF}" presName="conn2-1" presStyleLbl="parChTrans1D3" presStyleIdx="0" presStyleCnt="4"/>
      <dgm:spPr/>
      <dgm:t>
        <a:bodyPr/>
        <a:lstStyle/>
        <a:p>
          <a:endParaRPr lang="fr-FR"/>
        </a:p>
      </dgm:t>
    </dgm:pt>
    <dgm:pt modelId="{80CC9883-26E6-4034-BD6C-08FF832396BC}" type="pres">
      <dgm:prSet presAssocID="{5BDF79E2-E484-45FB-A272-88E52DA8F3AF}" presName="connTx" presStyleLbl="parChTrans1D3" presStyleIdx="0" presStyleCnt="4"/>
      <dgm:spPr/>
      <dgm:t>
        <a:bodyPr/>
        <a:lstStyle/>
        <a:p>
          <a:endParaRPr lang="fr-FR"/>
        </a:p>
      </dgm:t>
    </dgm:pt>
    <dgm:pt modelId="{F1F4940B-B30C-49D8-88C1-BE34568522D9}" type="pres">
      <dgm:prSet presAssocID="{008D8DF4-6A24-40E0-8B90-10807DE6FB5F}" presName="root2" presStyleCnt="0"/>
      <dgm:spPr/>
      <dgm:t>
        <a:bodyPr/>
        <a:lstStyle/>
        <a:p>
          <a:endParaRPr lang="fr-FR"/>
        </a:p>
      </dgm:t>
    </dgm:pt>
    <dgm:pt modelId="{DA2CE1FC-9083-485F-9CAC-E24385690C73}" type="pres">
      <dgm:prSet presAssocID="{008D8DF4-6A24-40E0-8B90-10807DE6FB5F}" presName="LevelTwoTextNode" presStyleLbl="node3" presStyleIdx="0" presStyleCnt="4" custLinFactNeighborX="-4535" custLinFactNeighborY="-9310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B19A2A5-7B70-4E05-BF3B-43E2CDB5C14F}" type="pres">
      <dgm:prSet presAssocID="{008D8DF4-6A24-40E0-8B90-10807DE6FB5F}" presName="level3hierChild" presStyleCnt="0"/>
      <dgm:spPr/>
      <dgm:t>
        <a:bodyPr/>
        <a:lstStyle/>
        <a:p>
          <a:endParaRPr lang="fr-FR"/>
        </a:p>
      </dgm:t>
    </dgm:pt>
    <dgm:pt modelId="{6A05587D-107A-4EAF-AC63-63965657763F}" type="pres">
      <dgm:prSet presAssocID="{90109C84-8BA4-43A1-83F6-E7510F68963E}" presName="conn2-1" presStyleLbl="parChTrans1D3" presStyleIdx="1" presStyleCnt="4"/>
      <dgm:spPr/>
      <dgm:t>
        <a:bodyPr/>
        <a:lstStyle/>
        <a:p>
          <a:endParaRPr lang="fr-FR"/>
        </a:p>
      </dgm:t>
    </dgm:pt>
    <dgm:pt modelId="{FA0E2739-51BE-473C-ABB4-D5B2C33E4844}" type="pres">
      <dgm:prSet presAssocID="{90109C84-8BA4-43A1-83F6-E7510F68963E}" presName="connTx" presStyleLbl="parChTrans1D3" presStyleIdx="1" presStyleCnt="4"/>
      <dgm:spPr/>
      <dgm:t>
        <a:bodyPr/>
        <a:lstStyle/>
        <a:p>
          <a:endParaRPr lang="fr-FR"/>
        </a:p>
      </dgm:t>
    </dgm:pt>
    <dgm:pt modelId="{BB2A9B34-AF7C-4399-93B6-B3578E0B4EF6}" type="pres">
      <dgm:prSet presAssocID="{E4CE38E3-413A-4489-8ED6-EB69D0B209F1}" presName="root2" presStyleCnt="0"/>
      <dgm:spPr/>
      <dgm:t>
        <a:bodyPr/>
        <a:lstStyle/>
        <a:p>
          <a:endParaRPr lang="fr-FR"/>
        </a:p>
      </dgm:t>
    </dgm:pt>
    <dgm:pt modelId="{0F3560F1-4335-40A5-99A2-4D856F8B55A4}" type="pres">
      <dgm:prSet presAssocID="{E4CE38E3-413A-4489-8ED6-EB69D0B209F1}" presName="LevelTwoTextNode" presStyleLbl="node3" presStyleIdx="1" presStyleCnt="4" custLinFactNeighborX="492" custLinFactNeighborY="-7739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C6F9C8C-F5F4-49FD-9033-FA153CD8D8FA}" type="pres">
      <dgm:prSet presAssocID="{E4CE38E3-413A-4489-8ED6-EB69D0B209F1}" presName="level3hierChild" presStyleCnt="0"/>
      <dgm:spPr/>
      <dgm:t>
        <a:bodyPr/>
        <a:lstStyle/>
        <a:p>
          <a:endParaRPr lang="fr-FR"/>
        </a:p>
      </dgm:t>
    </dgm:pt>
    <dgm:pt modelId="{3FEE101B-5248-465D-86AB-C6CD3C278B0B}" type="pres">
      <dgm:prSet presAssocID="{0CD8004F-BA9C-48AC-95BD-18DFA95CC1A5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0A69B241-B623-4DB3-A5F1-8BA57A4E7155}" type="pres">
      <dgm:prSet presAssocID="{0CD8004F-BA9C-48AC-95BD-18DFA95CC1A5}" presName="connTx" presStyleLbl="parChTrans1D2" presStyleIdx="3" presStyleCnt="4"/>
      <dgm:spPr/>
      <dgm:t>
        <a:bodyPr/>
        <a:lstStyle/>
        <a:p>
          <a:endParaRPr lang="fr-FR"/>
        </a:p>
      </dgm:t>
    </dgm:pt>
    <dgm:pt modelId="{34DCE312-ABBD-4AD0-BE24-577715960227}" type="pres">
      <dgm:prSet presAssocID="{F0D6C1FB-9175-43AC-BCF9-B4B30B2B4190}" presName="root2" presStyleCnt="0"/>
      <dgm:spPr/>
      <dgm:t>
        <a:bodyPr/>
        <a:lstStyle/>
        <a:p>
          <a:endParaRPr lang="fr-FR"/>
        </a:p>
      </dgm:t>
    </dgm:pt>
    <dgm:pt modelId="{1F0F594C-9961-40C1-949D-6F6AE64E889F}" type="pres">
      <dgm:prSet presAssocID="{F0D6C1FB-9175-43AC-BCF9-B4B30B2B4190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C3E9289-24AA-454E-9F5B-29005EA8DA05}" type="pres">
      <dgm:prSet presAssocID="{F0D6C1FB-9175-43AC-BCF9-B4B30B2B4190}" presName="level3hierChild" presStyleCnt="0"/>
      <dgm:spPr/>
      <dgm:t>
        <a:bodyPr/>
        <a:lstStyle/>
        <a:p>
          <a:endParaRPr lang="fr-FR"/>
        </a:p>
      </dgm:t>
    </dgm:pt>
    <dgm:pt modelId="{F3988534-5F6F-47F8-A565-A1CAFF49D5D1}" type="pres">
      <dgm:prSet presAssocID="{9E56884F-EF82-497F-8A97-CD337DBC2E2C}" presName="conn2-1" presStyleLbl="parChTrans1D3" presStyleIdx="2" presStyleCnt="4"/>
      <dgm:spPr/>
      <dgm:t>
        <a:bodyPr/>
        <a:lstStyle/>
        <a:p>
          <a:endParaRPr lang="fr-FR"/>
        </a:p>
      </dgm:t>
    </dgm:pt>
    <dgm:pt modelId="{7D31C684-13BB-46D2-93FD-BA4CA559671F}" type="pres">
      <dgm:prSet presAssocID="{9E56884F-EF82-497F-8A97-CD337DBC2E2C}" presName="connTx" presStyleLbl="parChTrans1D3" presStyleIdx="2" presStyleCnt="4"/>
      <dgm:spPr/>
      <dgm:t>
        <a:bodyPr/>
        <a:lstStyle/>
        <a:p>
          <a:endParaRPr lang="fr-FR"/>
        </a:p>
      </dgm:t>
    </dgm:pt>
    <dgm:pt modelId="{DAA844E3-8C50-420F-8C6E-A4D9455CF395}" type="pres">
      <dgm:prSet presAssocID="{F600F6DA-045B-4B0F-B3EF-08F5C9E57DDA}" presName="root2" presStyleCnt="0"/>
      <dgm:spPr/>
      <dgm:t>
        <a:bodyPr/>
        <a:lstStyle/>
        <a:p>
          <a:endParaRPr lang="fr-FR"/>
        </a:p>
      </dgm:t>
    </dgm:pt>
    <dgm:pt modelId="{13F4D7D4-A1B0-4A54-9DEB-BC1604E449CA}" type="pres">
      <dgm:prSet presAssocID="{F600F6DA-045B-4B0F-B3EF-08F5C9E57DDA}" presName="LevelTwoTextNode" presStyleLbl="node3" presStyleIdx="2" presStyleCnt="4" custLinFactNeighborX="-4535" custLinFactNeighborY="-2146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37078F9-CCB8-4094-B1FC-D992A8C125A6}" type="pres">
      <dgm:prSet presAssocID="{F600F6DA-045B-4B0F-B3EF-08F5C9E57DDA}" presName="level3hierChild" presStyleCnt="0"/>
      <dgm:spPr/>
      <dgm:t>
        <a:bodyPr/>
        <a:lstStyle/>
        <a:p>
          <a:endParaRPr lang="fr-FR"/>
        </a:p>
      </dgm:t>
    </dgm:pt>
    <dgm:pt modelId="{818EFD43-B1F6-43DF-B5C7-9E9CF5A723F7}" type="pres">
      <dgm:prSet presAssocID="{2894CBCA-89D9-46D9-9425-9BDB75FC644C}" presName="conn2-1" presStyleLbl="parChTrans1D3" presStyleIdx="3" presStyleCnt="4"/>
      <dgm:spPr/>
      <dgm:t>
        <a:bodyPr/>
        <a:lstStyle/>
        <a:p>
          <a:endParaRPr lang="fr-FR"/>
        </a:p>
      </dgm:t>
    </dgm:pt>
    <dgm:pt modelId="{5D82DB0A-AB5B-4216-81C2-E10A0965B2C8}" type="pres">
      <dgm:prSet presAssocID="{2894CBCA-89D9-46D9-9425-9BDB75FC644C}" presName="connTx" presStyleLbl="parChTrans1D3" presStyleIdx="3" presStyleCnt="4"/>
      <dgm:spPr/>
      <dgm:t>
        <a:bodyPr/>
        <a:lstStyle/>
        <a:p>
          <a:endParaRPr lang="fr-FR"/>
        </a:p>
      </dgm:t>
    </dgm:pt>
    <dgm:pt modelId="{A8F3BF65-75A9-4319-977C-4A28B7AE8103}" type="pres">
      <dgm:prSet presAssocID="{D10BE679-CE8F-4A96-B908-70396187AB76}" presName="root2" presStyleCnt="0"/>
      <dgm:spPr/>
      <dgm:t>
        <a:bodyPr/>
        <a:lstStyle/>
        <a:p>
          <a:endParaRPr lang="fr-FR"/>
        </a:p>
      </dgm:t>
    </dgm:pt>
    <dgm:pt modelId="{86C42A75-2E85-4782-A0A8-E92D673D7646}" type="pres">
      <dgm:prSet presAssocID="{D10BE679-CE8F-4A96-B908-70396187AB76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C66684A-5052-4C21-AC16-BFDE8DA8B35B}" type="pres">
      <dgm:prSet presAssocID="{D10BE679-CE8F-4A96-B908-70396187AB76}" presName="level3hierChild" presStyleCnt="0"/>
      <dgm:spPr/>
      <dgm:t>
        <a:bodyPr/>
        <a:lstStyle/>
        <a:p>
          <a:endParaRPr lang="fr-FR"/>
        </a:p>
      </dgm:t>
    </dgm:pt>
  </dgm:ptLst>
  <dgm:cxnLst>
    <dgm:cxn modelId="{1D90AE64-A5A6-4E39-8C69-2F726E3476A5}" type="presOf" srcId="{0CD8004F-BA9C-48AC-95BD-18DFA95CC1A5}" destId="{0A69B241-B623-4DB3-A5F1-8BA57A4E7155}" srcOrd="1" destOrd="0" presId="urn:microsoft.com/office/officeart/2005/8/layout/hierarchy2"/>
    <dgm:cxn modelId="{DBD93121-470E-4297-9F7B-A4A22D2F17C7}" type="presOf" srcId="{70AC4D4A-89AC-45A5-BEA4-C8F305C80A35}" destId="{009E3ECB-5FD4-4DCA-BE67-11EE6A903227}" srcOrd="0" destOrd="0" presId="urn:microsoft.com/office/officeart/2005/8/layout/hierarchy2"/>
    <dgm:cxn modelId="{A52EDF21-8F5A-48B6-809C-CC67658F44A5}" srcId="{B3D3038C-13AA-4AAC-9A83-DCD17A677ADB}" destId="{CD7ABBD3-4E1B-43D6-8941-0290DBC7CEB4}" srcOrd="0" destOrd="0" parTransId="{79F48806-32A6-4B53-9556-AD9695C8585C}" sibTransId="{396DFDFB-5125-4EF9-85E7-C856EC96FCFB}"/>
    <dgm:cxn modelId="{1D22C7E9-1DDA-489C-A2B5-4381F712CE84}" type="presOf" srcId="{90109C84-8BA4-43A1-83F6-E7510F68963E}" destId="{6A05587D-107A-4EAF-AC63-63965657763F}" srcOrd="0" destOrd="0" presId="urn:microsoft.com/office/officeart/2005/8/layout/hierarchy2"/>
    <dgm:cxn modelId="{462A3854-2065-4EAF-8B56-59DD75CB10EE}" srcId="{F0D6C1FB-9175-43AC-BCF9-B4B30B2B4190}" destId="{D10BE679-CE8F-4A96-B908-70396187AB76}" srcOrd="1" destOrd="0" parTransId="{2894CBCA-89D9-46D9-9425-9BDB75FC644C}" sibTransId="{B266D3EF-D5B7-4167-BB28-91CD617E3838}"/>
    <dgm:cxn modelId="{A8E9A7E8-38E9-4AEE-8B34-F74A1A93258B}" type="presOf" srcId="{2894CBCA-89D9-46D9-9425-9BDB75FC644C}" destId="{818EFD43-B1F6-43DF-B5C7-9E9CF5A723F7}" srcOrd="0" destOrd="0" presId="urn:microsoft.com/office/officeart/2005/8/layout/hierarchy2"/>
    <dgm:cxn modelId="{E1838341-B25A-4F23-9936-EB4994A143BA}" srcId="{F0D6C1FB-9175-43AC-BCF9-B4B30B2B4190}" destId="{F600F6DA-045B-4B0F-B3EF-08F5C9E57DDA}" srcOrd="0" destOrd="0" parTransId="{9E56884F-EF82-497F-8A97-CD337DBC2E2C}" sibTransId="{ACDC87AA-E713-485F-9B6B-E2EBDEEB1854}"/>
    <dgm:cxn modelId="{73C8A456-3603-4E22-9E2D-4C2C2B639E90}" type="presOf" srcId="{65818BEC-0790-40C9-9A70-378756F03748}" destId="{17D89BDF-617D-4455-97A1-7E1B93796FE6}" srcOrd="0" destOrd="0" presId="urn:microsoft.com/office/officeart/2005/8/layout/hierarchy2"/>
    <dgm:cxn modelId="{B5C86866-6149-4DA0-86F9-84A5E7E14111}" type="presOf" srcId="{70AC4D4A-89AC-45A5-BEA4-C8F305C80A35}" destId="{2F0FC1B9-E4F2-4E6A-9EF0-4511E8E5CDD8}" srcOrd="1" destOrd="0" presId="urn:microsoft.com/office/officeart/2005/8/layout/hierarchy2"/>
    <dgm:cxn modelId="{41003A88-3B37-4E02-AA5E-C88032AD4057}" type="presOf" srcId="{008D8DF4-6A24-40E0-8B90-10807DE6FB5F}" destId="{DA2CE1FC-9083-485F-9CAC-E24385690C73}" srcOrd="0" destOrd="0" presId="urn:microsoft.com/office/officeart/2005/8/layout/hierarchy2"/>
    <dgm:cxn modelId="{A543F079-550F-4012-9031-23609BD00DC0}" type="presOf" srcId="{CD7ABBD3-4E1B-43D6-8941-0290DBC7CEB4}" destId="{13B69785-4B7B-418A-B99B-EB04EB871F5D}" srcOrd="0" destOrd="0" presId="urn:microsoft.com/office/officeart/2005/8/layout/hierarchy2"/>
    <dgm:cxn modelId="{9EF93090-512B-44E0-89DB-099FF9504934}" type="presOf" srcId="{3925A522-FA86-431F-A4DF-077BC333CE44}" destId="{FE483C27-336B-477C-8918-8062962A7559}" srcOrd="0" destOrd="0" presId="urn:microsoft.com/office/officeart/2005/8/layout/hierarchy2"/>
    <dgm:cxn modelId="{1394F6FA-6723-4420-8381-782C6CEAF701}" srcId="{3925A522-FA86-431F-A4DF-077BC333CE44}" destId="{008D8DF4-6A24-40E0-8B90-10807DE6FB5F}" srcOrd="0" destOrd="0" parTransId="{5BDF79E2-E484-45FB-A272-88E52DA8F3AF}" sibTransId="{1F5EDCBC-BA49-4423-AA8A-09B066E1AEC1}"/>
    <dgm:cxn modelId="{B3142C01-E192-4081-B768-AB9F38D09612}" srcId="{3925A522-FA86-431F-A4DF-077BC333CE44}" destId="{E4CE38E3-413A-4489-8ED6-EB69D0B209F1}" srcOrd="1" destOrd="0" parTransId="{90109C84-8BA4-43A1-83F6-E7510F68963E}" sibTransId="{419045EE-BC07-49B5-8EA7-0FAFE357DE7C}"/>
    <dgm:cxn modelId="{43301BB7-D1DF-4B99-B1A0-C2A175B95093}" type="presOf" srcId="{9E56884F-EF82-497F-8A97-CD337DBC2E2C}" destId="{F3988534-5F6F-47F8-A565-A1CAFF49D5D1}" srcOrd="0" destOrd="0" presId="urn:microsoft.com/office/officeart/2005/8/layout/hierarchy2"/>
    <dgm:cxn modelId="{79C4AEFF-06C4-4EA6-9C52-506303F9F7BF}" type="presOf" srcId="{E4CE38E3-413A-4489-8ED6-EB69D0B209F1}" destId="{0F3560F1-4335-40A5-99A2-4D856F8B55A4}" srcOrd="0" destOrd="0" presId="urn:microsoft.com/office/officeart/2005/8/layout/hierarchy2"/>
    <dgm:cxn modelId="{16173C39-4D92-459A-8B1A-F7CE36ABB13F}" type="presOf" srcId="{B3D3038C-13AA-4AAC-9A83-DCD17A677ADB}" destId="{A066FAED-1214-455E-97DE-CCF46F801698}" srcOrd="0" destOrd="0" presId="urn:microsoft.com/office/officeart/2005/8/layout/hierarchy2"/>
    <dgm:cxn modelId="{B78F3E23-BFAD-40D5-969E-F0B9BC336292}" type="presOf" srcId="{31D19A80-D587-4347-8084-384BB95BD3F8}" destId="{6DDBB4FD-EC54-455E-BEAA-22FC2883F317}" srcOrd="0" destOrd="0" presId="urn:microsoft.com/office/officeart/2005/8/layout/hierarchy2"/>
    <dgm:cxn modelId="{C5D1C544-BF55-40DA-9BEA-6971F69433B9}" type="presOf" srcId="{D10BE679-CE8F-4A96-B908-70396187AB76}" destId="{86C42A75-2E85-4782-A0A8-E92D673D7646}" srcOrd="0" destOrd="0" presId="urn:microsoft.com/office/officeart/2005/8/layout/hierarchy2"/>
    <dgm:cxn modelId="{8E2A844C-1670-44B7-8AEB-D226E5133FF3}" type="presOf" srcId="{79F48806-32A6-4B53-9556-AD9695C8585C}" destId="{65CC02E6-2E1A-41B8-A748-895FB2F63281}" srcOrd="1" destOrd="0" presId="urn:microsoft.com/office/officeart/2005/8/layout/hierarchy2"/>
    <dgm:cxn modelId="{062AAB2E-4E3C-48E3-97F2-4CA9E4E6828F}" srcId="{B3D3038C-13AA-4AAC-9A83-DCD17A677ADB}" destId="{3925A522-FA86-431F-A4DF-077BC333CE44}" srcOrd="2" destOrd="0" parTransId="{65818BEC-0790-40C9-9A70-378756F03748}" sibTransId="{5766D384-479B-4112-BA4E-6FB642AE4579}"/>
    <dgm:cxn modelId="{27605391-59D1-42BA-BEF6-ECA31A7ED5B4}" srcId="{B3D3038C-13AA-4AAC-9A83-DCD17A677ADB}" destId="{31D19A80-D587-4347-8084-384BB95BD3F8}" srcOrd="1" destOrd="0" parTransId="{70AC4D4A-89AC-45A5-BEA4-C8F305C80A35}" sibTransId="{F94AA360-E097-4716-BED7-13EEDBA61C1C}"/>
    <dgm:cxn modelId="{12FA48A2-FD55-4C8F-98A9-0778BDEBEBCE}" type="presOf" srcId="{5BDF79E2-E484-45FB-A272-88E52DA8F3AF}" destId="{9F527206-5278-4ED1-B0DF-F4D00797E01A}" srcOrd="0" destOrd="0" presId="urn:microsoft.com/office/officeart/2005/8/layout/hierarchy2"/>
    <dgm:cxn modelId="{15085C83-9B79-46E0-B381-EED6912F3DC8}" type="presOf" srcId="{0CD8004F-BA9C-48AC-95BD-18DFA95CC1A5}" destId="{3FEE101B-5248-465D-86AB-C6CD3C278B0B}" srcOrd="0" destOrd="0" presId="urn:microsoft.com/office/officeart/2005/8/layout/hierarchy2"/>
    <dgm:cxn modelId="{7C748FFB-1AED-491F-AAFF-5F3B1551183D}" type="presOf" srcId="{65818BEC-0790-40C9-9A70-378756F03748}" destId="{A8A244B4-2FB0-4350-BF97-6896C73A3A5A}" srcOrd="1" destOrd="0" presId="urn:microsoft.com/office/officeart/2005/8/layout/hierarchy2"/>
    <dgm:cxn modelId="{EA04E27D-4ED9-4EF5-AF0C-4E8A3358DC4E}" type="presOf" srcId="{90109C84-8BA4-43A1-83F6-E7510F68963E}" destId="{FA0E2739-51BE-473C-ABB4-D5B2C33E4844}" srcOrd="1" destOrd="0" presId="urn:microsoft.com/office/officeart/2005/8/layout/hierarchy2"/>
    <dgm:cxn modelId="{B73C1725-571A-4643-A16C-CE060BDDD488}" srcId="{E1AB97CA-DCA8-4353-BB19-2027F5B0CA2C}" destId="{B3D3038C-13AA-4AAC-9A83-DCD17A677ADB}" srcOrd="0" destOrd="0" parTransId="{66C62C97-8211-4685-B683-B833255680E6}" sibTransId="{6E593B2F-F4A6-4EE2-B6D5-DD821C763B87}"/>
    <dgm:cxn modelId="{0BF1AD96-C347-41B0-832B-FD4C7A257A0D}" type="presOf" srcId="{F600F6DA-045B-4B0F-B3EF-08F5C9E57DDA}" destId="{13F4D7D4-A1B0-4A54-9DEB-BC1604E449CA}" srcOrd="0" destOrd="0" presId="urn:microsoft.com/office/officeart/2005/8/layout/hierarchy2"/>
    <dgm:cxn modelId="{405A45B7-ABC4-4046-8E50-D302B9A2B50B}" type="presOf" srcId="{5BDF79E2-E484-45FB-A272-88E52DA8F3AF}" destId="{80CC9883-26E6-4034-BD6C-08FF832396BC}" srcOrd="1" destOrd="0" presId="urn:microsoft.com/office/officeart/2005/8/layout/hierarchy2"/>
    <dgm:cxn modelId="{8F3117D9-35BE-4042-B24D-D521520F7BB9}" type="presOf" srcId="{9E56884F-EF82-497F-8A97-CD337DBC2E2C}" destId="{7D31C684-13BB-46D2-93FD-BA4CA559671F}" srcOrd="1" destOrd="0" presId="urn:microsoft.com/office/officeart/2005/8/layout/hierarchy2"/>
    <dgm:cxn modelId="{9C7AE4AD-8369-4277-AD62-1A34D26DD509}" type="presOf" srcId="{79F48806-32A6-4B53-9556-AD9695C8585C}" destId="{4994F4FF-D2D4-4305-930E-9071F708A70F}" srcOrd="0" destOrd="0" presId="urn:microsoft.com/office/officeart/2005/8/layout/hierarchy2"/>
    <dgm:cxn modelId="{C5380C05-967A-4EC7-BDC6-FC7A43AC4E65}" type="presOf" srcId="{2894CBCA-89D9-46D9-9425-9BDB75FC644C}" destId="{5D82DB0A-AB5B-4216-81C2-E10A0965B2C8}" srcOrd="1" destOrd="0" presId="urn:microsoft.com/office/officeart/2005/8/layout/hierarchy2"/>
    <dgm:cxn modelId="{03B7E7D3-C14A-49BD-B384-D64DCA0F98EF}" srcId="{B3D3038C-13AA-4AAC-9A83-DCD17A677ADB}" destId="{F0D6C1FB-9175-43AC-BCF9-B4B30B2B4190}" srcOrd="3" destOrd="0" parTransId="{0CD8004F-BA9C-48AC-95BD-18DFA95CC1A5}" sibTransId="{7EA67870-D9F9-49F3-921D-153B5755CD19}"/>
    <dgm:cxn modelId="{75266DE0-FDD9-4F91-94CA-191831272AC2}" type="presOf" srcId="{F0D6C1FB-9175-43AC-BCF9-B4B30B2B4190}" destId="{1F0F594C-9961-40C1-949D-6F6AE64E889F}" srcOrd="0" destOrd="0" presId="urn:microsoft.com/office/officeart/2005/8/layout/hierarchy2"/>
    <dgm:cxn modelId="{E01A65CA-49F5-443E-8309-EC0D6A9139CE}" type="presOf" srcId="{E1AB97CA-DCA8-4353-BB19-2027F5B0CA2C}" destId="{A08BA391-8DBC-455D-AA84-E96026C7769A}" srcOrd="0" destOrd="0" presId="urn:microsoft.com/office/officeart/2005/8/layout/hierarchy2"/>
    <dgm:cxn modelId="{133BC06F-1081-43CA-B549-67B45A20F3B7}" type="presParOf" srcId="{A08BA391-8DBC-455D-AA84-E96026C7769A}" destId="{449C00DC-663F-4FCD-B29F-BDD0A32A9C14}" srcOrd="0" destOrd="0" presId="urn:microsoft.com/office/officeart/2005/8/layout/hierarchy2"/>
    <dgm:cxn modelId="{AF6A093C-5602-4C18-8817-104C6E874C5D}" type="presParOf" srcId="{449C00DC-663F-4FCD-B29F-BDD0A32A9C14}" destId="{A066FAED-1214-455E-97DE-CCF46F801698}" srcOrd="0" destOrd="0" presId="urn:microsoft.com/office/officeart/2005/8/layout/hierarchy2"/>
    <dgm:cxn modelId="{F89EEDBD-0986-470A-B27D-668CF01E3A28}" type="presParOf" srcId="{449C00DC-663F-4FCD-B29F-BDD0A32A9C14}" destId="{F6DAD525-919A-4BF8-901E-30B1B8B3ECD3}" srcOrd="1" destOrd="0" presId="urn:microsoft.com/office/officeart/2005/8/layout/hierarchy2"/>
    <dgm:cxn modelId="{7F2D5CB7-B894-406E-9393-7BBA16074146}" type="presParOf" srcId="{F6DAD525-919A-4BF8-901E-30B1B8B3ECD3}" destId="{4994F4FF-D2D4-4305-930E-9071F708A70F}" srcOrd="0" destOrd="0" presId="urn:microsoft.com/office/officeart/2005/8/layout/hierarchy2"/>
    <dgm:cxn modelId="{1C7E5F4C-1CAF-4068-8DAA-09BC0BDA4F5E}" type="presParOf" srcId="{4994F4FF-D2D4-4305-930E-9071F708A70F}" destId="{65CC02E6-2E1A-41B8-A748-895FB2F63281}" srcOrd="0" destOrd="0" presId="urn:microsoft.com/office/officeart/2005/8/layout/hierarchy2"/>
    <dgm:cxn modelId="{065298D1-D776-47FE-A8CF-46B86E524749}" type="presParOf" srcId="{F6DAD525-919A-4BF8-901E-30B1B8B3ECD3}" destId="{BD60393C-9536-45FB-B09D-3469BCFADB2C}" srcOrd="1" destOrd="0" presId="urn:microsoft.com/office/officeart/2005/8/layout/hierarchy2"/>
    <dgm:cxn modelId="{DA3FC605-888D-4D28-9C1C-41E1A150E79D}" type="presParOf" srcId="{BD60393C-9536-45FB-B09D-3469BCFADB2C}" destId="{13B69785-4B7B-418A-B99B-EB04EB871F5D}" srcOrd="0" destOrd="0" presId="urn:microsoft.com/office/officeart/2005/8/layout/hierarchy2"/>
    <dgm:cxn modelId="{868FA30A-7905-4F87-80F7-9C2BC6ADDB79}" type="presParOf" srcId="{BD60393C-9536-45FB-B09D-3469BCFADB2C}" destId="{5B16DA93-EE4B-4A25-95F7-CBE8EAD72F31}" srcOrd="1" destOrd="0" presId="urn:microsoft.com/office/officeart/2005/8/layout/hierarchy2"/>
    <dgm:cxn modelId="{FDFB7153-9E5B-4E6E-8990-F994D6ABC27A}" type="presParOf" srcId="{F6DAD525-919A-4BF8-901E-30B1B8B3ECD3}" destId="{009E3ECB-5FD4-4DCA-BE67-11EE6A903227}" srcOrd="2" destOrd="0" presId="urn:microsoft.com/office/officeart/2005/8/layout/hierarchy2"/>
    <dgm:cxn modelId="{2CA6EBD6-438D-4C6A-8F9A-493A02A129BC}" type="presParOf" srcId="{009E3ECB-5FD4-4DCA-BE67-11EE6A903227}" destId="{2F0FC1B9-E4F2-4E6A-9EF0-4511E8E5CDD8}" srcOrd="0" destOrd="0" presId="urn:microsoft.com/office/officeart/2005/8/layout/hierarchy2"/>
    <dgm:cxn modelId="{363A7410-5CFC-486D-903D-EBD0CABE4070}" type="presParOf" srcId="{F6DAD525-919A-4BF8-901E-30B1B8B3ECD3}" destId="{DB516C25-D261-4385-ACB1-182B39DCBA76}" srcOrd="3" destOrd="0" presId="urn:microsoft.com/office/officeart/2005/8/layout/hierarchy2"/>
    <dgm:cxn modelId="{87702E00-51D2-4E81-9B10-C00BE1603F98}" type="presParOf" srcId="{DB516C25-D261-4385-ACB1-182B39DCBA76}" destId="{6DDBB4FD-EC54-455E-BEAA-22FC2883F317}" srcOrd="0" destOrd="0" presId="urn:microsoft.com/office/officeart/2005/8/layout/hierarchy2"/>
    <dgm:cxn modelId="{92CA7577-541D-4B34-B4F8-83115EA4E6D3}" type="presParOf" srcId="{DB516C25-D261-4385-ACB1-182B39DCBA76}" destId="{EB3209D4-95C7-485F-9E9B-504B5D2A4CE0}" srcOrd="1" destOrd="0" presId="urn:microsoft.com/office/officeart/2005/8/layout/hierarchy2"/>
    <dgm:cxn modelId="{4E59EDA2-8EB1-4351-B754-E7165FE14F1D}" type="presParOf" srcId="{F6DAD525-919A-4BF8-901E-30B1B8B3ECD3}" destId="{17D89BDF-617D-4455-97A1-7E1B93796FE6}" srcOrd="4" destOrd="0" presId="urn:microsoft.com/office/officeart/2005/8/layout/hierarchy2"/>
    <dgm:cxn modelId="{99F92806-7AFC-41C1-9098-7B9B1B5BFEB9}" type="presParOf" srcId="{17D89BDF-617D-4455-97A1-7E1B93796FE6}" destId="{A8A244B4-2FB0-4350-BF97-6896C73A3A5A}" srcOrd="0" destOrd="0" presId="urn:microsoft.com/office/officeart/2005/8/layout/hierarchy2"/>
    <dgm:cxn modelId="{AFA8BE36-4E72-47D8-A8FF-B1489AA1CFA5}" type="presParOf" srcId="{F6DAD525-919A-4BF8-901E-30B1B8B3ECD3}" destId="{5B30C0F2-D716-4202-BDB3-00F952052218}" srcOrd="5" destOrd="0" presId="urn:microsoft.com/office/officeart/2005/8/layout/hierarchy2"/>
    <dgm:cxn modelId="{EA945A06-8393-488A-80CC-9457AC570BC4}" type="presParOf" srcId="{5B30C0F2-D716-4202-BDB3-00F952052218}" destId="{FE483C27-336B-477C-8918-8062962A7559}" srcOrd="0" destOrd="0" presId="urn:microsoft.com/office/officeart/2005/8/layout/hierarchy2"/>
    <dgm:cxn modelId="{4554F99A-4142-4FD5-A1F7-731AF027EA56}" type="presParOf" srcId="{5B30C0F2-D716-4202-BDB3-00F952052218}" destId="{7BCE9E9B-5DE6-4862-A259-B27934C7FAD6}" srcOrd="1" destOrd="0" presId="urn:microsoft.com/office/officeart/2005/8/layout/hierarchy2"/>
    <dgm:cxn modelId="{3E5FDEF5-9920-422D-985D-8A0DCC2BA93E}" type="presParOf" srcId="{7BCE9E9B-5DE6-4862-A259-B27934C7FAD6}" destId="{9F527206-5278-4ED1-B0DF-F4D00797E01A}" srcOrd="0" destOrd="0" presId="urn:microsoft.com/office/officeart/2005/8/layout/hierarchy2"/>
    <dgm:cxn modelId="{9A65F567-1AA1-4CAD-BC5B-98DD849F3E1F}" type="presParOf" srcId="{9F527206-5278-4ED1-B0DF-F4D00797E01A}" destId="{80CC9883-26E6-4034-BD6C-08FF832396BC}" srcOrd="0" destOrd="0" presId="urn:microsoft.com/office/officeart/2005/8/layout/hierarchy2"/>
    <dgm:cxn modelId="{FDCEC321-9236-4DF7-BBD0-438560BF580B}" type="presParOf" srcId="{7BCE9E9B-5DE6-4862-A259-B27934C7FAD6}" destId="{F1F4940B-B30C-49D8-88C1-BE34568522D9}" srcOrd="1" destOrd="0" presId="urn:microsoft.com/office/officeart/2005/8/layout/hierarchy2"/>
    <dgm:cxn modelId="{E3A77449-CE14-4834-A062-5E299424B677}" type="presParOf" srcId="{F1F4940B-B30C-49D8-88C1-BE34568522D9}" destId="{DA2CE1FC-9083-485F-9CAC-E24385690C73}" srcOrd="0" destOrd="0" presId="urn:microsoft.com/office/officeart/2005/8/layout/hierarchy2"/>
    <dgm:cxn modelId="{0615DDED-3C48-4F46-946C-847D833D0931}" type="presParOf" srcId="{F1F4940B-B30C-49D8-88C1-BE34568522D9}" destId="{AB19A2A5-7B70-4E05-BF3B-43E2CDB5C14F}" srcOrd="1" destOrd="0" presId="urn:microsoft.com/office/officeart/2005/8/layout/hierarchy2"/>
    <dgm:cxn modelId="{A96E27C6-FB41-4CA2-A07F-A134D0BCDA7D}" type="presParOf" srcId="{7BCE9E9B-5DE6-4862-A259-B27934C7FAD6}" destId="{6A05587D-107A-4EAF-AC63-63965657763F}" srcOrd="2" destOrd="0" presId="urn:microsoft.com/office/officeart/2005/8/layout/hierarchy2"/>
    <dgm:cxn modelId="{E7EE9422-E91F-45D1-8340-504640F6A899}" type="presParOf" srcId="{6A05587D-107A-4EAF-AC63-63965657763F}" destId="{FA0E2739-51BE-473C-ABB4-D5B2C33E4844}" srcOrd="0" destOrd="0" presId="urn:microsoft.com/office/officeart/2005/8/layout/hierarchy2"/>
    <dgm:cxn modelId="{1570ED3A-E3A5-4E60-A705-A9F81DBA1B9C}" type="presParOf" srcId="{7BCE9E9B-5DE6-4862-A259-B27934C7FAD6}" destId="{BB2A9B34-AF7C-4399-93B6-B3578E0B4EF6}" srcOrd="3" destOrd="0" presId="urn:microsoft.com/office/officeart/2005/8/layout/hierarchy2"/>
    <dgm:cxn modelId="{F83738B3-E41D-41D6-B608-FBFCC0DB6166}" type="presParOf" srcId="{BB2A9B34-AF7C-4399-93B6-B3578E0B4EF6}" destId="{0F3560F1-4335-40A5-99A2-4D856F8B55A4}" srcOrd="0" destOrd="0" presId="urn:microsoft.com/office/officeart/2005/8/layout/hierarchy2"/>
    <dgm:cxn modelId="{79506CCC-6B0B-4F9C-85A9-6C147D9CC839}" type="presParOf" srcId="{BB2A9B34-AF7C-4399-93B6-B3578E0B4EF6}" destId="{DC6F9C8C-F5F4-49FD-9033-FA153CD8D8FA}" srcOrd="1" destOrd="0" presId="urn:microsoft.com/office/officeart/2005/8/layout/hierarchy2"/>
    <dgm:cxn modelId="{AAFA5162-0634-4D93-852C-7F14EBC9089D}" type="presParOf" srcId="{F6DAD525-919A-4BF8-901E-30B1B8B3ECD3}" destId="{3FEE101B-5248-465D-86AB-C6CD3C278B0B}" srcOrd="6" destOrd="0" presId="urn:microsoft.com/office/officeart/2005/8/layout/hierarchy2"/>
    <dgm:cxn modelId="{46F6449E-797E-48BB-8A7C-A5752642637C}" type="presParOf" srcId="{3FEE101B-5248-465D-86AB-C6CD3C278B0B}" destId="{0A69B241-B623-4DB3-A5F1-8BA57A4E7155}" srcOrd="0" destOrd="0" presId="urn:microsoft.com/office/officeart/2005/8/layout/hierarchy2"/>
    <dgm:cxn modelId="{67B564E0-36DF-4096-94EE-7145403120C8}" type="presParOf" srcId="{F6DAD525-919A-4BF8-901E-30B1B8B3ECD3}" destId="{34DCE312-ABBD-4AD0-BE24-577715960227}" srcOrd="7" destOrd="0" presId="urn:microsoft.com/office/officeart/2005/8/layout/hierarchy2"/>
    <dgm:cxn modelId="{7815803C-5C55-4587-BD7D-3693C7B950CE}" type="presParOf" srcId="{34DCE312-ABBD-4AD0-BE24-577715960227}" destId="{1F0F594C-9961-40C1-949D-6F6AE64E889F}" srcOrd="0" destOrd="0" presId="urn:microsoft.com/office/officeart/2005/8/layout/hierarchy2"/>
    <dgm:cxn modelId="{B47513C9-FEFA-45C3-AEBB-701B40BC1FCB}" type="presParOf" srcId="{34DCE312-ABBD-4AD0-BE24-577715960227}" destId="{6C3E9289-24AA-454E-9F5B-29005EA8DA05}" srcOrd="1" destOrd="0" presId="urn:microsoft.com/office/officeart/2005/8/layout/hierarchy2"/>
    <dgm:cxn modelId="{F79FC8CB-C1A9-4FEB-ACC4-6365FC0121B4}" type="presParOf" srcId="{6C3E9289-24AA-454E-9F5B-29005EA8DA05}" destId="{F3988534-5F6F-47F8-A565-A1CAFF49D5D1}" srcOrd="0" destOrd="0" presId="urn:microsoft.com/office/officeart/2005/8/layout/hierarchy2"/>
    <dgm:cxn modelId="{54B50149-C1FB-41A1-8D18-66CC5F91BC1C}" type="presParOf" srcId="{F3988534-5F6F-47F8-A565-A1CAFF49D5D1}" destId="{7D31C684-13BB-46D2-93FD-BA4CA559671F}" srcOrd="0" destOrd="0" presId="urn:microsoft.com/office/officeart/2005/8/layout/hierarchy2"/>
    <dgm:cxn modelId="{2C3317F2-26C9-4C81-8779-030009823A23}" type="presParOf" srcId="{6C3E9289-24AA-454E-9F5B-29005EA8DA05}" destId="{DAA844E3-8C50-420F-8C6E-A4D9455CF395}" srcOrd="1" destOrd="0" presId="urn:microsoft.com/office/officeart/2005/8/layout/hierarchy2"/>
    <dgm:cxn modelId="{771CDA13-8192-48C4-B323-7B2DEB57B558}" type="presParOf" srcId="{DAA844E3-8C50-420F-8C6E-A4D9455CF395}" destId="{13F4D7D4-A1B0-4A54-9DEB-BC1604E449CA}" srcOrd="0" destOrd="0" presId="urn:microsoft.com/office/officeart/2005/8/layout/hierarchy2"/>
    <dgm:cxn modelId="{C0C31790-6723-413A-A621-9EE82E14EB0C}" type="presParOf" srcId="{DAA844E3-8C50-420F-8C6E-A4D9455CF395}" destId="{937078F9-CCB8-4094-B1FC-D992A8C125A6}" srcOrd="1" destOrd="0" presId="urn:microsoft.com/office/officeart/2005/8/layout/hierarchy2"/>
    <dgm:cxn modelId="{83ED0CCA-F891-43EB-88F8-FDCFBB4902EF}" type="presParOf" srcId="{6C3E9289-24AA-454E-9F5B-29005EA8DA05}" destId="{818EFD43-B1F6-43DF-B5C7-9E9CF5A723F7}" srcOrd="2" destOrd="0" presId="urn:microsoft.com/office/officeart/2005/8/layout/hierarchy2"/>
    <dgm:cxn modelId="{B37AB931-1A6F-4F7C-8093-0D6BAFCFC27D}" type="presParOf" srcId="{818EFD43-B1F6-43DF-B5C7-9E9CF5A723F7}" destId="{5D82DB0A-AB5B-4216-81C2-E10A0965B2C8}" srcOrd="0" destOrd="0" presId="urn:microsoft.com/office/officeart/2005/8/layout/hierarchy2"/>
    <dgm:cxn modelId="{291899EA-0FAD-45C8-BF1A-02034257542D}" type="presParOf" srcId="{6C3E9289-24AA-454E-9F5B-29005EA8DA05}" destId="{A8F3BF65-75A9-4319-977C-4A28B7AE8103}" srcOrd="3" destOrd="0" presId="urn:microsoft.com/office/officeart/2005/8/layout/hierarchy2"/>
    <dgm:cxn modelId="{E7362C75-927C-421A-BB17-32BFBF25A71F}" type="presParOf" srcId="{A8F3BF65-75A9-4319-977C-4A28B7AE8103}" destId="{86C42A75-2E85-4782-A0A8-E92D673D7646}" srcOrd="0" destOrd="0" presId="urn:microsoft.com/office/officeart/2005/8/layout/hierarchy2"/>
    <dgm:cxn modelId="{4DC088A9-EC5F-42C4-A5C3-666AF704BBCE}" type="presParOf" srcId="{A8F3BF65-75A9-4319-977C-4A28B7AE8103}" destId="{EC66684A-5052-4C21-AC16-BFDE8DA8B35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42CDF1-7CCC-4912-9D20-C58D9E469CF7}" type="doc">
      <dgm:prSet loTypeId="urn:microsoft.com/office/officeart/2005/8/layout/radial6" loCatId="cycle" qsTypeId="urn:microsoft.com/office/officeart/2005/8/quickstyle/3d1" qsCatId="3D" csTypeId="urn:microsoft.com/office/officeart/2005/8/colors/accent5_4" csCatId="accent5" phldr="1"/>
      <dgm:spPr/>
      <dgm:t>
        <a:bodyPr/>
        <a:lstStyle/>
        <a:p>
          <a:endParaRPr lang="fr-FR"/>
        </a:p>
      </dgm:t>
    </dgm:pt>
    <dgm:pt modelId="{917BAB4E-2CED-4F71-BA5D-C5A941360495}">
      <dgm:prSet phldrT="[Texte]"/>
      <dgm:spPr/>
      <dgm:t>
        <a:bodyPr/>
        <a:lstStyle/>
        <a:p>
          <a:r>
            <a:rPr lang="fr-FR" b="1" u="none" dirty="0" smtClean="0"/>
            <a:t>Habitat élémentaire </a:t>
          </a:r>
          <a:endParaRPr lang="fr-FR" u="none" dirty="0"/>
        </a:p>
      </dgm:t>
    </dgm:pt>
    <dgm:pt modelId="{B9F0A7E3-DD4D-4EC3-B1DE-4C4A7C97037E}" type="parTrans" cxnId="{2E58FF0B-4EFB-4F82-892C-6C3B1FD14B59}">
      <dgm:prSet/>
      <dgm:spPr/>
      <dgm:t>
        <a:bodyPr/>
        <a:lstStyle/>
        <a:p>
          <a:endParaRPr lang="fr-FR"/>
        </a:p>
      </dgm:t>
    </dgm:pt>
    <dgm:pt modelId="{751C7FCD-56B4-4A76-B55D-1779588C3A04}" type="sibTrans" cxnId="{2E58FF0B-4EFB-4F82-892C-6C3B1FD14B59}">
      <dgm:prSet/>
      <dgm:spPr/>
      <dgm:t>
        <a:bodyPr/>
        <a:lstStyle/>
        <a:p>
          <a:endParaRPr lang="fr-FR"/>
        </a:p>
      </dgm:t>
    </dgm:pt>
    <dgm:pt modelId="{AED9A389-9248-4C9C-83D6-D79965C54C33}">
      <dgm:prSet phldrT="[Texte]" custT="1"/>
      <dgm:spPr/>
      <dgm:t>
        <a:bodyPr/>
        <a:lstStyle/>
        <a:p>
          <a:r>
            <a:rPr lang="fr-FR" sz="1000" b="1" dirty="0" smtClean="0"/>
            <a:t>Constructions précaires </a:t>
          </a:r>
          <a:endParaRPr lang="fr-FR" sz="1000" dirty="0"/>
        </a:p>
      </dgm:t>
    </dgm:pt>
    <dgm:pt modelId="{FB0B661D-B5D8-4B56-B3F2-AE18587053A3}" type="parTrans" cxnId="{E18BCE1B-CAE0-4DC5-9EBA-D05ED14AF836}">
      <dgm:prSet/>
      <dgm:spPr/>
      <dgm:t>
        <a:bodyPr/>
        <a:lstStyle/>
        <a:p>
          <a:endParaRPr lang="fr-FR"/>
        </a:p>
      </dgm:t>
    </dgm:pt>
    <dgm:pt modelId="{B07BAAF6-0183-41D3-8A22-6AB065BCE7A8}" type="sibTrans" cxnId="{E18BCE1B-CAE0-4DC5-9EBA-D05ED14AF836}">
      <dgm:prSet/>
      <dgm:spPr/>
      <dgm:t>
        <a:bodyPr/>
        <a:lstStyle/>
        <a:p>
          <a:endParaRPr lang="fr-FR"/>
        </a:p>
      </dgm:t>
    </dgm:pt>
    <dgm:pt modelId="{22DF3026-F2CA-49EE-8560-8006D58D2C8B}">
      <dgm:prSet phldrT="[Texte]" custT="1"/>
      <dgm:spPr/>
      <dgm:t>
        <a:bodyPr/>
        <a:lstStyle/>
        <a:p>
          <a:r>
            <a:rPr lang="fr-FR" sz="1200" b="1" dirty="0" smtClean="0"/>
            <a:t>Absence de fondations</a:t>
          </a:r>
          <a:endParaRPr lang="fr-FR" sz="1200" dirty="0"/>
        </a:p>
      </dgm:t>
    </dgm:pt>
    <dgm:pt modelId="{0902C4E0-36F3-45BA-A0D5-F6BC60E493B8}" type="parTrans" cxnId="{3AAAA6EA-0ED1-4915-805A-D157DCA1542A}">
      <dgm:prSet/>
      <dgm:spPr/>
      <dgm:t>
        <a:bodyPr/>
        <a:lstStyle/>
        <a:p>
          <a:endParaRPr lang="fr-FR"/>
        </a:p>
      </dgm:t>
    </dgm:pt>
    <dgm:pt modelId="{61B0CC58-2EFE-4CEF-A550-102C3E7CE18A}" type="sibTrans" cxnId="{3AAAA6EA-0ED1-4915-805A-D157DCA1542A}">
      <dgm:prSet/>
      <dgm:spPr/>
      <dgm:t>
        <a:bodyPr/>
        <a:lstStyle/>
        <a:p>
          <a:endParaRPr lang="fr-FR"/>
        </a:p>
      </dgm:t>
    </dgm:pt>
    <dgm:pt modelId="{0592AE52-847A-4FAB-B7D2-E9675A211701}">
      <dgm:prSet phldrT="[Texte]" custT="1"/>
      <dgm:spPr/>
      <dgm:t>
        <a:bodyPr/>
        <a:lstStyle/>
        <a:p>
          <a:r>
            <a:rPr lang="fr-FR" sz="900" b="1" dirty="0" smtClean="0"/>
            <a:t>Absence de confort et d’équipements</a:t>
          </a:r>
          <a:endParaRPr lang="fr-FR" sz="900" dirty="0"/>
        </a:p>
      </dgm:t>
    </dgm:pt>
    <dgm:pt modelId="{27704051-4F9F-4ACD-98B5-D33D4F6CB45B}" type="parTrans" cxnId="{11022BBC-C891-474C-8079-5F1EA46F1CDC}">
      <dgm:prSet/>
      <dgm:spPr/>
      <dgm:t>
        <a:bodyPr/>
        <a:lstStyle/>
        <a:p>
          <a:endParaRPr lang="fr-FR"/>
        </a:p>
      </dgm:t>
    </dgm:pt>
    <dgm:pt modelId="{542F2618-EB88-4401-BB6D-5499B97E3D13}" type="sibTrans" cxnId="{11022BBC-C891-474C-8079-5F1EA46F1CDC}">
      <dgm:prSet/>
      <dgm:spPr/>
      <dgm:t>
        <a:bodyPr/>
        <a:lstStyle/>
        <a:p>
          <a:endParaRPr lang="fr-FR"/>
        </a:p>
      </dgm:t>
    </dgm:pt>
    <dgm:pt modelId="{4E3C2C57-D3F4-49C9-8D47-1CF34A42FD72}">
      <dgm:prSet phldrT="[Texte]" custT="1"/>
      <dgm:spPr/>
      <dgm:t>
        <a:bodyPr/>
        <a:lstStyle/>
        <a:p>
          <a:r>
            <a:rPr lang="fr-FR" sz="1400" b="1" dirty="0" smtClean="0"/>
            <a:t>Habitat hétérogène et  mauvais état sanitaire </a:t>
          </a:r>
          <a:endParaRPr lang="fr-FR" sz="1400" dirty="0"/>
        </a:p>
      </dgm:t>
    </dgm:pt>
    <dgm:pt modelId="{CCFFF5D2-8681-44AF-A1A5-3D0C8F977C66}" type="parTrans" cxnId="{C5E9738A-7D0C-4AB8-8A9C-E0DCD558AD96}">
      <dgm:prSet/>
      <dgm:spPr/>
      <dgm:t>
        <a:bodyPr/>
        <a:lstStyle/>
        <a:p>
          <a:endParaRPr lang="fr-FR"/>
        </a:p>
      </dgm:t>
    </dgm:pt>
    <dgm:pt modelId="{485CE3C1-A863-4B7B-8B61-54B4B29691B1}" type="sibTrans" cxnId="{C5E9738A-7D0C-4AB8-8A9C-E0DCD558AD96}">
      <dgm:prSet/>
      <dgm:spPr/>
      <dgm:t>
        <a:bodyPr/>
        <a:lstStyle/>
        <a:p>
          <a:endParaRPr lang="fr-FR"/>
        </a:p>
      </dgm:t>
    </dgm:pt>
    <dgm:pt modelId="{A443C294-431D-4798-A1CE-24F938DAFDDF}">
      <dgm:prSet phldrT="[Texte]" custT="1"/>
      <dgm:spPr/>
      <dgm:t>
        <a:bodyPr/>
        <a:lstStyle/>
        <a:p>
          <a:r>
            <a:rPr lang="fr-FR" sz="1200" b="1" dirty="0" smtClean="0"/>
            <a:t>Matériaux légers, peu coûteux, facile à détruire</a:t>
          </a:r>
          <a:endParaRPr lang="fr-FR" sz="1200" dirty="0"/>
        </a:p>
      </dgm:t>
    </dgm:pt>
    <dgm:pt modelId="{1B002DB4-2FB7-4162-8906-BE062744E987}" type="parTrans" cxnId="{21156C2D-67F0-4177-BA67-5866FF982BCF}">
      <dgm:prSet/>
      <dgm:spPr/>
      <dgm:t>
        <a:bodyPr/>
        <a:lstStyle/>
        <a:p>
          <a:endParaRPr lang="fr-FR"/>
        </a:p>
      </dgm:t>
    </dgm:pt>
    <dgm:pt modelId="{C3A7B82A-67BA-4E71-8086-1F80FD0F66E7}" type="sibTrans" cxnId="{21156C2D-67F0-4177-BA67-5866FF982BCF}">
      <dgm:prSet/>
      <dgm:spPr/>
      <dgm:t>
        <a:bodyPr/>
        <a:lstStyle/>
        <a:p>
          <a:endParaRPr lang="fr-FR"/>
        </a:p>
      </dgm:t>
    </dgm:pt>
    <dgm:pt modelId="{00E24CFE-8309-4875-8010-18A3EE78BA46}">
      <dgm:prSet phldrT="[Texte]" custT="1"/>
      <dgm:spPr/>
      <dgm:t>
        <a:bodyPr/>
        <a:lstStyle/>
        <a:p>
          <a:r>
            <a:rPr lang="fr-FR" sz="1600" b="1" dirty="0" smtClean="0"/>
            <a:t>Espaces</a:t>
          </a:r>
          <a:r>
            <a:rPr lang="fr-FR" sz="1400" b="1" dirty="0" smtClean="0"/>
            <a:t> délaissés</a:t>
          </a:r>
          <a:endParaRPr lang="fr-FR" sz="1400" dirty="0"/>
        </a:p>
      </dgm:t>
    </dgm:pt>
    <dgm:pt modelId="{91DB9754-C82C-4E54-A4F5-B66D3BEA6478}" type="parTrans" cxnId="{87F66740-4EEE-4BF1-92BA-073E13235ACB}">
      <dgm:prSet/>
      <dgm:spPr/>
      <dgm:t>
        <a:bodyPr/>
        <a:lstStyle/>
        <a:p>
          <a:endParaRPr lang="fr-FR"/>
        </a:p>
      </dgm:t>
    </dgm:pt>
    <dgm:pt modelId="{1EF46DB4-2EA7-4CC5-9723-47A385CC544A}" type="sibTrans" cxnId="{87F66740-4EEE-4BF1-92BA-073E13235ACB}">
      <dgm:prSet/>
      <dgm:spPr/>
      <dgm:t>
        <a:bodyPr/>
        <a:lstStyle/>
        <a:p>
          <a:endParaRPr lang="fr-FR"/>
        </a:p>
      </dgm:t>
    </dgm:pt>
    <dgm:pt modelId="{2943CC59-A022-4F96-9A19-3F1758B94830}" type="pres">
      <dgm:prSet presAssocID="{C842CDF1-7CCC-4912-9D20-C58D9E469CF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F620181-BD20-4DFF-9B41-BA2AB29FF6F1}" type="pres">
      <dgm:prSet presAssocID="{917BAB4E-2CED-4F71-BA5D-C5A941360495}" presName="centerShape" presStyleLbl="node0" presStyleIdx="0" presStyleCnt="1"/>
      <dgm:spPr/>
      <dgm:t>
        <a:bodyPr/>
        <a:lstStyle/>
        <a:p>
          <a:endParaRPr lang="fr-FR"/>
        </a:p>
      </dgm:t>
    </dgm:pt>
    <dgm:pt modelId="{0BBE3FB0-97E5-458F-9AA3-0643B89D0A86}" type="pres">
      <dgm:prSet presAssocID="{AED9A389-9248-4C9C-83D6-D79965C54C3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57940C-B474-4390-93BC-EF16A176F95A}" type="pres">
      <dgm:prSet presAssocID="{AED9A389-9248-4C9C-83D6-D79965C54C33}" presName="dummy" presStyleCnt="0"/>
      <dgm:spPr/>
      <dgm:t>
        <a:bodyPr/>
        <a:lstStyle/>
        <a:p>
          <a:endParaRPr lang="fr-FR"/>
        </a:p>
      </dgm:t>
    </dgm:pt>
    <dgm:pt modelId="{9915026C-37A5-4D4D-A81E-DC4AFCDA4F58}" type="pres">
      <dgm:prSet presAssocID="{B07BAAF6-0183-41D3-8A22-6AB065BCE7A8}" presName="sibTrans" presStyleLbl="sibTrans2D1" presStyleIdx="0" presStyleCnt="6"/>
      <dgm:spPr/>
      <dgm:t>
        <a:bodyPr/>
        <a:lstStyle/>
        <a:p>
          <a:endParaRPr lang="fr-FR"/>
        </a:p>
      </dgm:t>
    </dgm:pt>
    <dgm:pt modelId="{A3B176BD-0320-4048-B0CC-6372BA376BD9}" type="pres">
      <dgm:prSet presAssocID="{00E24CFE-8309-4875-8010-18A3EE78BA4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4FB481-D685-4B1B-AFDD-01C2FC843764}" type="pres">
      <dgm:prSet presAssocID="{00E24CFE-8309-4875-8010-18A3EE78BA46}" presName="dummy" presStyleCnt="0"/>
      <dgm:spPr/>
      <dgm:t>
        <a:bodyPr/>
        <a:lstStyle/>
        <a:p>
          <a:endParaRPr lang="fr-FR"/>
        </a:p>
      </dgm:t>
    </dgm:pt>
    <dgm:pt modelId="{2BFA23A5-D01C-4B79-B09D-FBFB12C6A738}" type="pres">
      <dgm:prSet presAssocID="{1EF46DB4-2EA7-4CC5-9723-47A385CC544A}" presName="sibTrans" presStyleLbl="sibTrans2D1" presStyleIdx="1" presStyleCnt="6"/>
      <dgm:spPr/>
      <dgm:t>
        <a:bodyPr/>
        <a:lstStyle/>
        <a:p>
          <a:endParaRPr lang="fr-FR"/>
        </a:p>
      </dgm:t>
    </dgm:pt>
    <dgm:pt modelId="{0B6E2898-2C92-4F70-8DC1-6DC2DED029D3}" type="pres">
      <dgm:prSet presAssocID="{A443C294-431D-4798-A1CE-24F938DAFDDF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EA31BA-69A7-4116-80C8-F028D7AE66FC}" type="pres">
      <dgm:prSet presAssocID="{A443C294-431D-4798-A1CE-24F938DAFDDF}" presName="dummy" presStyleCnt="0"/>
      <dgm:spPr/>
      <dgm:t>
        <a:bodyPr/>
        <a:lstStyle/>
        <a:p>
          <a:endParaRPr lang="fr-FR"/>
        </a:p>
      </dgm:t>
    </dgm:pt>
    <dgm:pt modelId="{B9B1B29F-36B4-42A1-8FFD-9DA3DF718D84}" type="pres">
      <dgm:prSet presAssocID="{C3A7B82A-67BA-4E71-8086-1F80FD0F66E7}" presName="sibTrans" presStyleLbl="sibTrans2D1" presStyleIdx="2" presStyleCnt="6"/>
      <dgm:spPr/>
      <dgm:t>
        <a:bodyPr/>
        <a:lstStyle/>
        <a:p>
          <a:endParaRPr lang="fr-FR"/>
        </a:p>
      </dgm:t>
    </dgm:pt>
    <dgm:pt modelId="{BCC3F543-0FB7-4718-9C7F-C5F711153523}" type="pres">
      <dgm:prSet presAssocID="{22DF3026-F2CA-49EE-8560-8006D58D2C8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5E4E33-2E0B-432A-8116-F5CA810F9961}" type="pres">
      <dgm:prSet presAssocID="{22DF3026-F2CA-49EE-8560-8006D58D2C8B}" presName="dummy" presStyleCnt="0"/>
      <dgm:spPr/>
      <dgm:t>
        <a:bodyPr/>
        <a:lstStyle/>
        <a:p>
          <a:endParaRPr lang="fr-FR"/>
        </a:p>
      </dgm:t>
    </dgm:pt>
    <dgm:pt modelId="{E2720A2B-D403-40E5-84C0-C394611C3156}" type="pres">
      <dgm:prSet presAssocID="{61B0CC58-2EFE-4CEF-A550-102C3E7CE18A}" presName="sibTrans" presStyleLbl="sibTrans2D1" presStyleIdx="3" presStyleCnt="6"/>
      <dgm:spPr/>
      <dgm:t>
        <a:bodyPr/>
        <a:lstStyle/>
        <a:p>
          <a:endParaRPr lang="fr-FR"/>
        </a:p>
      </dgm:t>
    </dgm:pt>
    <dgm:pt modelId="{A82423DF-1722-421D-859F-88B0952A4DBB}" type="pres">
      <dgm:prSet presAssocID="{0592AE52-847A-4FAB-B7D2-E9675A21170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787373-8467-4B7B-8F41-354F35034F3D}" type="pres">
      <dgm:prSet presAssocID="{0592AE52-847A-4FAB-B7D2-E9675A211701}" presName="dummy" presStyleCnt="0"/>
      <dgm:spPr/>
      <dgm:t>
        <a:bodyPr/>
        <a:lstStyle/>
        <a:p>
          <a:endParaRPr lang="fr-FR"/>
        </a:p>
      </dgm:t>
    </dgm:pt>
    <dgm:pt modelId="{BB0F86DE-924D-43EF-AAD7-912A6B068E4C}" type="pres">
      <dgm:prSet presAssocID="{542F2618-EB88-4401-BB6D-5499B97E3D13}" presName="sibTrans" presStyleLbl="sibTrans2D1" presStyleIdx="4" presStyleCnt="6"/>
      <dgm:spPr/>
      <dgm:t>
        <a:bodyPr/>
        <a:lstStyle/>
        <a:p>
          <a:endParaRPr lang="fr-FR"/>
        </a:p>
      </dgm:t>
    </dgm:pt>
    <dgm:pt modelId="{29B80072-544A-4DBC-881F-F3FE097916E4}" type="pres">
      <dgm:prSet presAssocID="{4E3C2C57-D3F4-49C9-8D47-1CF34A42FD7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3A55120-20B7-4C31-81BB-0FDF70F82ADF}" type="pres">
      <dgm:prSet presAssocID="{4E3C2C57-D3F4-49C9-8D47-1CF34A42FD72}" presName="dummy" presStyleCnt="0"/>
      <dgm:spPr/>
      <dgm:t>
        <a:bodyPr/>
        <a:lstStyle/>
        <a:p>
          <a:endParaRPr lang="fr-FR"/>
        </a:p>
      </dgm:t>
    </dgm:pt>
    <dgm:pt modelId="{2AA8CC9C-62C3-4C8A-8E16-0B181A2B0A3F}" type="pres">
      <dgm:prSet presAssocID="{485CE3C1-A863-4B7B-8B61-54B4B29691B1}" presName="sibTrans" presStyleLbl="sibTrans2D1" presStyleIdx="5" presStyleCnt="6"/>
      <dgm:spPr/>
      <dgm:t>
        <a:bodyPr/>
        <a:lstStyle/>
        <a:p>
          <a:endParaRPr lang="fr-FR"/>
        </a:p>
      </dgm:t>
    </dgm:pt>
  </dgm:ptLst>
  <dgm:cxnLst>
    <dgm:cxn modelId="{79FC737F-3100-4624-B2DA-DC383175C124}" type="presOf" srcId="{4E3C2C57-D3F4-49C9-8D47-1CF34A42FD72}" destId="{29B80072-544A-4DBC-881F-F3FE097916E4}" srcOrd="0" destOrd="0" presId="urn:microsoft.com/office/officeart/2005/8/layout/radial6"/>
    <dgm:cxn modelId="{2E58FF0B-4EFB-4F82-892C-6C3B1FD14B59}" srcId="{C842CDF1-7CCC-4912-9D20-C58D9E469CF7}" destId="{917BAB4E-2CED-4F71-BA5D-C5A941360495}" srcOrd="0" destOrd="0" parTransId="{B9F0A7E3-DD4D-4EC3-B1DE-4C4A7C97037E}" sibTransId="{751C7FCD-56B4-4A76-B55D-1779588C3A04}"/>
    <dgm:cxn modelId="{9ECBA92B-3A8C-4A04-8F78-EBCEBC3FBF55}" type="presOf" srcId="{0592AE52-847A-4FAB-B7D2-E9675A211701}" destId="{A82423DF-1722-421D-859F-88B0952A4DBB}" srcOrd="0" destOrd="0" presId="urn:microsoft.com/office/officeart/2005/8/layout/radial6"/>
    <dgm:cxn modelId="{688B967F-D808-4E04-A6C6-CCA3C72CE3BC}" type="presOf" srcId="{AED9A389-9248-4C9C-83D6-D79965C54C33}" destId="{0BBE3FB0-97E5-458F-9AA3-0643B89D0A86}" srcOrd="0" destOrd="0" presId="urn:microsoft.com/office/officeart/2005/8/layout/radial6"/>
    <dgm:cxn modelId="{87F66740-4EEE-4BF1-92BA-073E13235ACB}" srcId="{917BAB4E-2CED-4F71-BA5D-C5A941360495}" destId="{00E24CFE-8309-4875-8010-18A3EE78BA46}" srcOrd="1" destOrd="0" parTransId="{91DB9754-C82C-4E54-A4F5-B66D3BEA6478}" sibTransId="{1EF46DB4-2EA7-4CC5-9723-47A385CC544A}"/>
    <dgm:cxn modelId="{103E41D1-6617-48C5-BC1B-AE867D87654D}" type="presOf" srcId="{61B0CC58-2EFE-4CEF-A550-102C3E7CE18A}" destId="{E2720A2B-D403-40E5-84C0-C394611C3156}" srcOrd="0" destOrd="0" presId="urn:microsoft.com/office/officeart/2005/8/layout/radial6"/>
    <dgm:cxn modelId="{74467978-AF91-4C45-B81E-FAB1D8D4E6CE}" type="presOf" srcId="{A443C294-431D-4798-A1CE-24F938DAFDDF}" destId="{0B6E2898-2C92-4F70-8DC1-6DC2DED029D3}" srcOrd="0" destOrd="0" presId="urn:microsoft.com/office/officeart/2005/8/layout/radial6"/>
    <dgm:cxn modelId="{3AAAA6EA-0ED1-4915-805A-D157DCA1542A}" srcId="{917BAB4E-2CED-4F71-BA5D-C5A941360495}" destId="{22DF3026-F2CA-49EE-8560-8006D58D2C8B}" srcOrd="3" destOrd="0" parTransId="{0902C4E0-36F3-45BA-A0D5-F6BC60E493B8}" sibTransId="{61B0CC58-2EFE-4CEF-A550-102C3E7CE18A}"/>
    <dgm:cxn modelId="{21156C2D-67F0-4177-BA67-5866FF982BCF}" srcId="{917BAB4E-2CED-4F71-BA5D-C5A941360495}" destId="{A443C294-431D-4798-A1CE-24F938DAFDDF}" srcOrd="2" destOrd="0" parTransId="{1B002DB4-2FB7-4162-8906-BE062744E987}" sibTransId="{C3A7B82A-67BA-4E71-8086-1F80FD0F66E7}"/>
    <dgm:cxn modelId="{FCB42506-D9C9-4F1C-A18A-2FDF2929B625}" type="presOf" srcId="{542F2618-EB88-4401-BB6D-5499B97E3D13}" destId="{BB0F86DE-924D-43EF-AAD7-912A6B068E4C}" srcOrd="0" destOrd="0" presId="urn:microsoft.com/office/officeart/2005/8/layout/radial6"/>
    <dgm:cxn modelId="{C5E9738A-7D0C-4AB8-8A9C-E0DCD558AD96}" srcId="{917BAB4E-2CED-4F71-BA5D-C5A941360495}" destId="{4E3C2C57-D3F4-49C9-8D47-1CF34A42FD72}" srcOrd="5" destOrd="0" parTransId="{CCFFF5D2-8681-44AF-A1A5-3D0C8F977C66}" sibTransId="{485CE3C1-A863-4B7B-8B61-54B4B29691B1}"/>
    <dgm:cxn modelId="{C3021FCF-C63A-4590-8F66-F2057CE44296}" type="presOf" srcId="{485CE3C1-A863-4B7B-8B61-54B4B29691B1}" destId="{2AA8CC9C-62C3-4C8A-8E16-0B181A2B0A3F}" srcOrd="0" destOrd="0" presId="urn:microsoft.com/office/officeart/2005/8/layout/radial6"/>
    <dgm:cxn modelId="{11022BBC-C891-474C-8079-5F1EA46F1CDC}" srcId="{917BAB4E-2CED-4F71-BA5D-C5A941360495}" destId="{0592AE52-847A-4FAB-B7D2-E9675A211701}" srcOrd="4" destOrd="0" parTransId="{27704051-4F9F-4ACD-98B5-D33D4F6CB45B}" sibTransId="{542F2618-EB88-4401-BB6D-5499B97E3D13}"/>
    <dgm:cxn modelId="{6E3EDFA8-0486-4432-BFD9-DA752D54A818}" type="presOf" srcId="{B07BAAF6-0183-41D3-8A22-6AB065BCE7A8}" destId="{9915026C-37A5-4D4D-A81E-DC4AFCDA4F58}" srcOrd="0" destOrd="0" presId="urn:microsoft.com/office/officeart/2005/8/layout/radial6"/>
    <dgm:cxn modelId="{485588F9-1236-459A-82EE-1EA1C975CAC5}" type="presOf" srcId="{C3A7B82A-67BA-4E71-8086-1F80FD0F66E7}" destId="{B9B1B29F-36B4-42A1-8FFD-9DA3DF718D84}" srcOrd="0" destOrd="0" presId="urn:microsoft.com/office/officeart/2005/8/layout/radial6"/>
    <dgm:cxn modelId="{E18BCE1B-CAE0-4DC5-9EBA-D05ED14AF836}" srcId="{917BAB4E-2CED-4F71-BA5D-C5A941360495}" destId="{AED9A389-9248-4C9C-83D6-D79965C54C33}" srcOrd="0" destOrd="0" parTransId="{FB0B661D-B5D8-4B56-B3F2-AE18587053A3}" sibTransId="{B07BAAF6-0183-41D3-8A22-6AB065BCE7A8}"/>
    <dgm:cxn modelId="{B545F1AA-2411-4273-B94D-CEE858C98BE8}" type="presOf" srcId="{1EF46DB4-2EA7-4CC5-9723-47A385CC544A}" destId="{2BFA23A5-D01C-4B79-B09D-FBFB12C6A738}" srcOrd="0" destOrd="0" presId="urn:microsoft.com/office/officeart/2005/8/layout/radial6"/>
    <dgm:cxn modelId="{A44F32CD-16AC-4BE2-8629-0EA8DD4C33AF}" type="presOf" srcId="{22DF3026-F2CA-49EE-8560-8006D58D2C8B}" destId="{BCC3F543-0FB7-4718-9C7F-C5F711153523}" srcOrd="0" destOrd="0" presId="urn:microsoft.com/office/officeart/2005/8/layout/radial6"/>
    <dgm:cxn modelId="{3B0B30DB-2E6E-4017-ABDB-412EFD107C45}" type="presOf" srcId="{917BAB4E-2CED-4F71-BA5D-C5A941360495}" destId="{0F620181-BD20-4DFF-9B41-BA2AB29FF6F1}" srcOrd="0" destOrd="0" presId="urn:microsoft.com/office/officeart/2005/8/layout/radial6"/>
    <dgm:cxn modelId="{5090F28F-DA55-4599-8BCB-756BDF54FEDB}" type="presOf" srcId="{00E24CFE-8309-4875-8010-18A3EE78BA46}" destId="{A3B176BD-0320-4048-B0CC-6372BA376BD9}" srcOrd="0" destOrd="0" presId="urn:microsoft.com/office/officeart/2005/8/layout/radial6"/>
    <dgm:cxn modelId="{3A3AE69A-6250-4326-AE90-8A8456699255}" type="presOf" srcId="{C842CDF1-7CCC-4912-9D20-C58D9E469CF7}" destId="{2943CC59-A022-4F96-9A19-3F1758B94830}" srcOrd="0" destOrd="0" presId="urn:microsoft.com/office/officeart/2005/8/layout/radial6"/>
    <dgm:cxn modelId="{CD91636E-9073-48E2-8138-BA20EC7FEDF1}" type="presParOf" srcId="{2943CC59-A022-4F96-9A19-3F1758B94830}" destId="{0F620181-BD20-4DFF-9B41-BA2AB29FF6F1}" srcOrd="0" destOrd="0" presId="urn:microsoft.com/office/officeart/2005/8/layout/radial6"/>
    <dgm:cxn modelId="{A9777ED2-51CD-45E3-AE1D-D516D84911F0}" type="presParOf" srcId="{2943CC59-A022-4F96-9A19-3F1758B94830}" destId="{0BBE3FB0-97E5-458F-9AA3-0643B89D0A86}" srcOrd="1" destOrd="0" presId="urn:microsoft.com/office/officeart/2005/8/layout/radial6"/>
    <dgm:cxn modelId="{8F668E6A-B683-4318-8EB5-6DC055313CAF}" type="presParOf" srcId="{2943CC59-A022-4F96-9A19-3F1758B94830}" destId="{5557940C-B474-4390-93BC-EF16A176F95A}" srcOrd="2" destOrd="0" presId="urn:microsoft.com/office/officeart/2005/8/layout/radial6"/>
    <dgm:cxn modelId="{9D612E19-4F37-44E1-BBED-A9EFE47A41FF}" type="presParOf" srcId="{2943CC59-A022-4F96-9A19-3F1758B94830}" destId="{9915026C-37A5-4D4D-A81E-DC4AFCDA4F58}" srcOrd="3" destOrd="0" presId="urn:microsoft.com/office/officeart/2005/8/layout/radial6"/>
    <dgm:cxn modelId="{E4576FC2-42E2-406A-B746-F2C751BB15C1}" type="presParOf" srcId="{2943CC59-A022-4F96-9A19-3F1758B94830}" destId="{A3B176BD-0320-4048-B0CC-6372BA376BD9}" srcOrd="4" destOrd="0" presId="urn:microsoft.com/office/officeart/2005/8/layout/radial6"/>
    <dgm:cxn modelId="{F65D49C8-356E-4F0B-92A2-5CE656C20660}" type="presParOf" srcId="{2943CC59-A022-4F96-9A19-3F1758B94830}" destId="{A84FB481-D685-4B1B-AFDD-01C2FC843764}" srcOrd="5" destOrd="0" presId="urn:microsoft.com/office/officeart/2005/8/layout/radial6"/>
    <dgm:cxn modelId="{D70FE812-930B-423D-9DBD-797A344C353F}" type="presParOf" srcId="{2943CC59-A022-4F96-9A19-3F1758B94830}" destId="{2BFA23A5-D01C-4B79-B09D-FBFB12C6A738}" srcOrd="6" destOrd="0" presId="urn:microsoft.com/office/officeart/2005/8/layout/radial6"/>
    <dgm:cxn modelId="{7126C4A8-EBEC-4EC0-A17A-1FF423204981}" type="presParOf" srcId="{2943CC59-A022-4F96-9A19-3F1758B94830}" destId="{0B6E2898-2C92-4F70-8DC1-6DC2DED029D3}" srcOrd="7" destOrd="0" presId="urn:microsoft.com/office/officeart/2005/8/layout/radial6"/>
    <dgm:cxn modelId="{7CA9A588-78E7-4735-886D-8380C02ABCD9}" type="presParOf" srcId="{2943CC59-A022-4F96-9A19-3F1758B94830}" destId="{8EEA31BA-69A7-4116-80C8-F028D7AE66FC}" srcOrd="8" destOrd="0" presId="urn:microsoft.com/office/officeart/2005/8/layout/radial6"/>
    <dgm:cxn modelId="{E30B8039-7A12-4427-9F11-29D89111091C}" type="presParOf" srcId="{2943CC59-A022-4F96-9A19-3F1758B94830}" destId="{B9B1B29F-36B4-42A1-8FFD-9DA3DF718D84}" srcOrd="9" destOrd="0" presId="urn:microsoft.com/office/officeart/2005/8/layout/radial6"/>
    <dgm:cxn modelId="{03717041-AF31-40EC-9569-434AD1CA4779}" type="presParOf" srcId="{2943CC59-A022-4F96-9A19-3F1758B94830}" destId="{BCC3F543-0FB7-4718-9C7F-C5F711153523}" srcOrd="10" destOrd="0" presId="urn:microsoft.com/office/officeart/2005/8/layout/radial6"/>
    <dgm:cxn modelId="{17C710BC-8D37-4150-B0F3-1B30434A7464}" type="presParOf" srcId="{2943CC59-A022-4F96-9A19-3F1758B94830}" destId="{D95E4E33-2E0B-432A-8116-F5CA810F9961}" srcOrd="11" destOrd="0" presId="urn:microsoft.com/office/officeart/2005/8/layout/radial6"/>
    <dgm:cxn modelId="{1471EE4B-5CF9-4D7B-8CE5-58E1726AAAAF}" type="presParOf" srcId="{2943CC59-A022-4F96-9A19-3F1758B94830}" destId="{E2720A2B-D403-40E5-84C0-C394611C3156}" srcOrd="12" destOrd="0" presId="urn:microsoft.com/office/officeart/2005/8/layout/radial6"/>
    <dgm:cxn modelId="{FE354EB7-E098-4DFB-9F1F-AC212359B2F2}" type="presParOf" srcId="{2943CC59-A022-4F96-9A19-3F1758B94830}" destId="{A82423DF-1722-421D-859F-88B0952A4DBB}" srcOrd="13" destOrd="0" presId="urn:microsoft.com/office/officeart/2005/8/layout/radial6"/>
    <dgm:cxn modelId="{44E69BEE-AC8F-41FF-B723-8B3BA1177CDE}" type="presParOf" srcId="{2943CC59-A022-4F96-9A19-3F1758B94830}" destId="{52787373-8467-4B7B-8F41-354F35034F3D}" srcOrd="14" destOrd="0" presId="urn:microsoft.com/office/officeart/2005/8/layout/radial6"/>
    <dgm:cxn modelId="{BF5EC3E3-7CBD-4950-89D5-CBE086DBDEA9}" type="presParOf" srcId="{2943CC59-A022-4F96-9A19-3F1758B94830}" destId="{BB0F86DE-924D-43EF-AAD7-912A6B068E4C}" srcOrd="15" destOrd="0" presId="urn:microsoft.com/office/officeart/2005/8/layout/radial6"/>
    <dgm:cxn modelId="{9F725361-78D3-4418-B395-293D9EBB8D2B}" type="presParOf" srcId="{2943CC59-A022-4F96-9A19-3F1758B94830}" destId="{29B80072-544A-4DBC-881F-F3FE097916E4}" srcOrd="16" destOrd="0" presId="urn:microsoft.com/office/officeart/2005/8/layout/radial6"/>
    <dgm:cxn modelId="{477F5F19-5D15-4533-A460-3D3AC16D0048}" type="presParOf" srcId="{2943CC59-A022-4F96-9A19-3F1758B94830}" destId="{33A55120-20B7-4C31-81BB-0FDF70F82ADF}" srcOrd="17" destOrd="0" presId="urn:microsoft.com/office/officeart/2005/8/layout/radial6"/>
    <dgm:cxn modelId="{47130E1E-DC23-455E-9A05-B35644178983}" type="presParOf" srcId="{2943CC59-A022-4F96-9A19-3F1758B94830}" destId="{2AA8CC9C-62C3-4C8A-8E16-0B181A2B0A3F}" srcOrd="18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703025-2543-4F64-96C2-15D5255E28AB}" type="doc">
      <dgm:prSet loTypeId="urn:microsoft.com/office/officeart/2005/8/layout/hList6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564F5FF7-01A4-4386-9482-36AE94FA1816}">
      <dgm:prSet phldrT="[Texte]"/>
      <dgm:spPr/>
      <dgm:t>
        <a:bodyPr/>
        <a:lstStyle/>
        <a:p>
          <a:r>
            <a:rPr lang="fr-FR" sz="2200" b="1" u="sng" dirty="0" smtClean="0">
              <a:effectLst/>
            </a:rPr>
            <a:t>Pavillon</a:t>
          </a:r>
          <a:endParaRPr lang="fr-FR" sz="2200" dirty="0"/>
        </a:p>
      </dgm:t>
    </dgm:pt>
    <dgm:pt modelId="{8C76D7D5-9879-4628-97B2-A0BDC61D65F4}" type="parTrans" cxnId="{979E5D8D-25D8-427D-A106-8271B990B78D}">
      <dgm:prSet/>
      <dgm:spPr/>
      <dgm:t>
        <a:bodyPr/>
        <a:lstStyle/>
        <a:p>
          <a:endParaRPr lang="fr-FR"/>
        </a:p>
      </dgm:t>
    </dgm:pt>
    <dgm:pt modelId="{614E794E-7E67-44DA-8319-5D43405A9AD1}" type="sibTrans" cxnId="{979E5D8D-25D8-427D-A106-8271B990B78D}">
      <dgm:prSet/>
      <dgm:spPr/>
      <dgm:t>
        <a:bodyPr/>
        <a:lstStyle/>
        <a:p>
          <a:endParaRPr lang="fr-FR"/>
        </a:p>
      </dgm:t>
    </dgm:pt>
    <dgm:pt modelId="{19682ADE-D5BA-4FA2-B836-0B93CDC6AC1E}">
      <dgm:prSet phldrT="[Texte]" custT="1"/>
      <dgm:spPr/>
      <dgm:t>
        <a:bodyPr/>
        <a:lstStyle/>
        <a:p>
          <a:r>
            <a:rPr lang="fr-FR" sz="2400" b="1" dirty="0" smtClean="0">
              <a:effectLst/>
            </a:rPr>
            <a:t>C’est une caricature de l’espace rural Volonté de retrouver la campagne dans la ville avec végétation et verdure</a:t>
          </a:r>
          <a:endParaRPr lang="fr-FR" sz="2400" dirty="0"/>
        </a:p>
      </dgm:t>
    </dgm:pt>
    <dgm:pt modelId="{5479EDCE-D79B-43D6-8C36-6F3C7A6F11BD}" type="parTrans" cxnId="{04AA9652-B4D6-4BF6-B687-E4C6541D6871}">
      <dgm:prSet/>
      <dgm:spPr/>
      <dgm:t>
        <a:bodyPr/>
        <a:lstStyle/>
        <a:p>
          <a:endParaRPr lang="fr-FR"/>
        </a:p>
      </dgm:t>
    </dgm:pt>
    <dgm:pt modelId="{D0DD4163-39F9-4339-A4ED-E219DABB5134}" type="sibTrans" cxnId="{04AA9652-B4D6-4BF6-B687-E4C6541D6871}">
      <dgm:prSet/>
      <dgm:spPr/>
      <dgm:t>
        <a:bodyPr/>
        <a:lstStyle/>
        <a:p>
          <a:endParaRPr lang="fr-FR"/>
        </a:p>
      </dgm:t>
    </dgm:pt>
    <dgm:pt modelId="{AC16F09C-94CC-43BE-B545-1C48596A402C}">
      <dgm:prSet phldrT="[Texte]"/>
      <dgm:spPr/>
      <dgm:t>
        <a:bodyPr/>
        <a:lstStyle/>
        <a:p>
          <a:r>
            <a:rPr lang="fr-FR" sz="2200" b="1" u="sng" dirty="0" smtClean="0">
              <a:effectLst/>
            </a:rPr>
            <a:t>Lotissement</a:t>
          </a:r>
          <a:endParaRPr lang="fr-FR" sz="2200" dirty="0"/>
        </a:p>
      </dgm:t>
    </dgm:pt>
    <dgm:pt modelId="{7B99AAD0-484F-402B-839D-AE2EB30CB50E}" type="parTrans" cxnId="{AB7E3EA1-599E-4733-9E1D-9EDE6CBECF31}">
      <dgm:prSet/>
      <dgm:spPr/>
      <dgm:t>
        <a:bodyPr/>
        <a:lstStyle/>
        <a:p>
          <a:endParaRPr lang="fr-FR"/>
        </a:p>
      </dgm:t>
    </dgm:pt>
    <dgm:pt modelId="{A9086BA3-F9F4-4827-8BA5-5F1BB350D499}" type="sibTrans" cxnId="{AB7E3EA1-599E-4733-9E1D-9EDE6CBECF31}">
      <dgm:prSet/>
      <dgm:spPr/>
      <dgm:t>
        <a:bodyPr/>
        <a:lstStyle/>
        <a:p>
          <a:endParaRPr lang="fr-FR"/>
        </a:p>
      </dgm:t>
    </dgm:pt>
    <dgm:pt modelId="{6CC0C359-D4BD-4729-A34D-88FCB2525A9E}">
      <dgm:prSet phldrT="[Texte]" custT="1"/>
      <dgm:spPr/>
      <dgm:t>
        <a:bodyPr/>
        <a:lstStyle/>
        <a:p>
          <a:r>
            <a:rPr lang="fr-FR" sz="1800" b="1" dirty="0" smtClean="0"/>
            <a:t>Apparaît fin 19</a:t>
          </a:r>
          <a:r>
            <a:rPr lang="fr-FR" sz="1800" b="1" baseline="30000" dirty="0" smtClean="0"/>
            <a:t>e</a:t>
          </a:r>
          <a:r>
            <a:rPr lang="fr-FR" sz="1800" b="1" dirty="0" smtClean="0"/>
            <a:t> siècle avec les cités jardins en Grande Bretagne, puis dans tous les pays occidentaux et les pays colonisés.   </a:t>
          </a:r>
          <a:endParaRPr lang="fr-FR" sz="1800" dirty="0"/>
        </a:p>
      </dgm:t>
    </dgm:pt>
    <dgm:pt modelId="{CB4EA145-19F8-42D2-9852-6173F73D8B36}" type="parTrans" cxnId="{0B122F07-A10F-4BDF-9428-E7EA7CE689F4}">
      <dgm:prSet/>
      <dgm:spPr/>
      <dgm:t>
        <a:bodyPr/>
        <a:lstStyle/>
        <a:p>
          <a:endParaRPr lang="fr-FR"/>
        </a:p>
      </dgm:t>
    </dgm:pt>
    <dgm:pt modelId="{A3B32D1B-FA05-4956-A209-5CF90D48C4A1}" type="sibTrans" cxnId="{0B122F07-A10F-4BDF-9428-E7EA7CE689F4}">
      <dgm:prSet/>
      <dgm:spPr/>
      <dgm:t>
        <a:bodyPr/>
        <a:lstStyle/>
        <a:p>
          <a:endParaRPr lang="fr-FR"/>
        </a:p>
      </dgm:t>
    </dgm:pt>
    <dgm:pt modelId="{5A9B7C7C-590A-4A5B-9801-B87B1329A7D7}">
      <dgm:prSet custT="1"/>
      <dgm:spPr/>
      <dgm:t>
        <a:bodyPr/>
        <a:lstStyle/>
        <a:p>
          <a:endParaRPr lang="fr-FR" sz="1800" b="1" dirty="0"/>
        </a:p>
      </dgm:t>
    </dgm:pt>
    <dgm:pt modelId="{ABF67F8C-7568-4E21-B151-73C58F82D706}" type="parTrans" cxnId="{44EB9F2E-656B-47A4-A6DD-6EE35BD49009}">
      <dgm:prSet/>
      <dgm:spPr/>
      <dgm:t>
        <a:bodyPr/>
        <a:lstStyle/>
        <a:p>
          <a:endParaRPr lang="fr-FR"/>
        </a:p>
      </dgm:t>
    </dgm:pt>
    <dgm:pt modelId="{031C5B43-BFB9-46E0-89B0-0F40D46521A8}" type="sibTrans" cxnId="{44EB9F2E-656B-47A4-A6DD-6EE35BD49009}">
      <dgm:prSet/>
      <dgm:spPr/>
      <dgm:t>
        <a:bodyPr/>
        <a:lstStyle/>
        <a:p>
          <a:endParaRPr lang="fr-FR"/>
        </a:p>
      </dgm:t>
    </dgm:pt>
    <dgm:pt modelId="{F9980671-49B4-46EF-9CBB-4CC4EB402026}">
      <dgm:prSet custT="1"/>
      <dgm:spPr/>
      <dgm:t>
        <a:bodyPr/>
        <a:lstStyle/>
        <a:p>
          <a:r>
            <a:rPr lang="fr-FR" sz="1800" b="1" dirty="0" smtClean="0"/>
            <a:t>C’est une forme organisé de l’espace avec un partage en lots, desservis par voirie intérieure et disposés de manière géométrique</a:t>
          </a:r>
          <a:r>
            <a:rPr lang="fr-FR" sz="1700" b="1" dirty="0" smtClean="0"/>
            <a:t>. </a:t>
          </a:r>
          <a:endParaRPr lang="fr-FR" sz="1700" b="1" dirty="0"/>
        </a:p>
      </dgm:t>
    </dgm:pt>
    <dgm:pt modelId="{DD0458F7-5813-4BDD-9767-6A9446D9C71A}" type="parTrans" cxnId="{5D6E72C7-3838-4335-901F-BF973A247A99}">
      <dgm:prSet/>
      <dgm:spPr/>
      <dgm:t>
        <a:bodyPr/>
        <a:lstStyle/>
        <a:p>
          <a:endParaRPr lang="fr-FR"/>
        </a:p>
      </dgm:t>
    </dgm:pt>
    <dgm:pt modelId="{4514A76C-8FF7-4532-B7AB-9939B5C60B62}" type="sibTrans" cxnId="{5D6E72C7-3838-4335-901F-BF973A247A99}">
      <dgm:prSet/>
      <dgm:spPr/>
      <dgm:t>
        <a:bodyPr/>
        <a:lstStyle/>
        <a:p>
          <a:endParaRPr lang="fr-FR"/>
        </a:p>
      </dgm:t>
    </dgm:pt>
    <dgm:pt modelId="{BC28C3D5-41F8-4DD3-BF08-BDC9EECF299B}" type="pres">
      <dgm:prSet presAssocID="{E3703025-2543-4F64-96C2-15D5255E28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E138D6A-4C0D-430C-93C2-3A2606E06489}" type="pres">
      <dgm:prSet presAssocID="{564F5FF7-01A4-4386-9482-36AE94FA181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174C60-2757-4172-BB66-9EC17AAEB71F}" type="pres">
      <dgm:prSet presAssocID="{614E794E-7E67-44DA-8319-5D43405A9AD1}" presName="sibTrans" presStyleCnt="0"/>
      <dgm:spPr/>
      <dgm:t>
        <a:bodyPr/>
        <a:lstStyle/>
        <a:p>
          <a:endParaRPr lang="fr-FR"/>
        </a:p>
      </dgm:t>
    </dgm:pt>
    <dgm:pt modelId="{2E6450DB-4DDE-4E7A-9D00-5C8AA4C6A9CB}" type="pres">
      <dgm:prSet presAssocID="{AC16F09C-94CC-43BE-B545-1C48596A402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D676DB-F5C5-43B4-8787-30FCDF673D02}" type="presOf" srcId="{AC16F09C-94CC-43BE-B545-1C48596A402C}" destId="{2E6450DB-4DDE-4E7A-9D00-5C8AA4C6A9CB}" srcOrd="0" destOrd="0" presId="urn:microsoft.com/office/officeart/2005/8/layout/hList6"/>
    <dgm:cxn modelId="{AB7E3EA1-599E-4733-9E1D-9EDE6CBECF31}" srcId="{E3703025-2543-4F64-96C2-15D5255E28AB}" destId="{AC16F09C-94CC-43BE-B545-1C48596A402C}" srcOrd="1" destOrd="0" parTransId="{7B99AAD0-484F-402B-839D-AE2EB30CB50E}" sibTransId="{A9086BA3-F9F4-4827-8BA5-5F1BB350D499}"/>
    <dgm:cxn modelId="{B748EFCF-9E6B-47A0-930C-15F090F936ED}" type="presOf" srcId="{6CC0C359-D4BD-4729-A34D-88FCB2525A9E}" destId="{2E6450DB-4DDE-4E7A-9D00-5C8AA4C6A9CB}" srcOrd="0" destOrd="1" presId="urn:microsoft.com/office/officeart/2005/8/layout/hList6"/>
    <dgm:cxn modelId="{4F1CCFC6-D788-402D-9BCA-5EDCA1EC2309}" type="presOf" srcId="{5A9B7C7C-590A-4A5B-9801-B87B1329A7D7}" destId="{2E6450DB-4DDE-4E7A-9D00-5C8AA4C6A9CB}" srcOrd="0" destOrd="2" presId="urn:microsoft.com/office/officeart/2005/8/layout/hList6"/>
    <dgm:cxn modelId="{979E5D8D-25D8-427D-A106-8271B990B78D}" srcId="{E3703025-2543-4F64-96C2-15D5255E28AB}" destId="{564F5FF7-01A4-4386-9482-36AE94FA1816}" srcOrd="0" destOrd="0" parTransId="{8C76D7D5-9879-4628-97B2-A0BDC61D65F4}" sibTransId="{614E794E-7E67-44DA-8319-5D43405A9AD1}"/>
    <dgm:cxn modelId="{04AA9652-B4D6-4BF6-B687-E4C6541D6871}" srcId="{564F5FF7-01A4-4386-9482-36AE94FA1816}" destId="{19682ADE-D5BA-4FA2-B836-0B93CDC6AC1E}" srcOrd="0" destOrd="0" parTransId="{5479EDCE-D79B-43D6-8C36-6F3C7A6F11BD}" sibTransId="{D0DD4163-39F9-4339-A4ED-E219DABB5134}"/>
    <dgm:cxn modelId="{0B122F07-A10F-4BDF-9428-E7EA7CE689F4}" srcId="{AC16F09C-94CC-43BE-B545-1C48596A402C}" destId="{6CC0C359-D4BD-4729-A34D-88FCB2525A9E}" srcOrd="0" destOrd="0" parTransId="{CB4EA145-19F8-42D2-9852-6173F73D8B36}" sibTransId="{A3B32D1B-FA05-4956-A209-5CF90D48C4A1}"/>
    <dgm:cxn modelId="{17609ACB-4699-4FCB-8076-26E5E60CF9C6}" type="presOf" srcId="{F9980671-49B4-46EF-9CBB-4CC4EB402026}" destId="{2E6450DB-4DDE-4E7A-9D00-5C8AA4C6A9CB}" srcOrd="0" destOrd="3" presId="urn:microsoft.com/office/officeart/2005/8/layout/hList6"/>
    <dgm:cxn modelId="{8A4F1473-0137-457D-AFF6-7614DA413D23}" type="presOf" srcId="{E3703025-2543-4F64-96C2-15D5255E28AB}" destId="{BC28C3D5-41F8-4DD3-BF08-BDC9EECF299B}" srcOrd="0" destOrd="0" presId="urn:microsoft.com/office/officeart/2005/8/layout/hList6"/>
    <dgm:cxn modelId="{44EB9F2E-656B-47A4-A6DD-6EE35BD49009}" srcId="{AC16F09C-94CC-43BE-B545-1C48596A402C}" destId="{5A9B7C7C-590A-4A5B-9801-B87B1329A7D7}" srcOrd="1" destOrd="0" parTransId="{ABF67F8C-7568-4E21-B151-73C58F82D706}" sibTransId="{031C5B43-BFB9-46E0-89B0-0F40D46521A8}"/>
    <dgm:cxn modelId="{5D6E72C7-3838-4335-901F-BF973A247A99}" srcId="{AC16F09C-94CC-43BE-B545-1C48596A402C}" destId="{F9980671-49B4-46EF-9CBB-4CC4EB402026}" srcOrd="2" destOrd="0" parTransId="{DD0458F7-5813-4BDD-9767-6A9446D9C71A}" sibTransId="{4514A76C-8FF7-4532-B7AB-9939B5C60B62}"/>
    <dgm:cxn modelId="{867AEEF6-654F-4273-B084-7D217534E222}" type="presOf" srcId="{19682ADE-D5BA-4FA2-B836-0B93CDC6AC1E}" destId="{5E138D6A-4C0D-430C-93C2-3A2606E06489}" srcOrd="0" destOrd="1" presId="urn:microsoft.com/office/officeart/2005/8/layout/hList6"/>
    <dgm:cxn modelId="{9FEAEE54-A068-4386-930F-B9E5709BEA9A}" type="presOf" srcId="{564F5FF7-01A4-4386-9482-36AE94FA1816}" destId="{5E138D6A-4C0D-430C-93C2-3A2606E06489}" srcOrd="0" destOrd="0" presId="urn:microsoft.com/office/officeart/2005/8/layout/hList6"/>
    <dgm:cxn modelId="{33413B2F-2795-4E4E-BF29-58B6E60D2F7B}" type="presParOf" srcId="{BC28C3D5-41F8-4DD3-BF08-BDC9EECF299B}" destId="{5E138D6A-4C0D-430C-93C2-3A2606E06489}" srcOrd="0" destOrd="0" presId="urn:microsoft.com/office/officeart/2005/8/layout/hList6"/>
    <dgm:cxn modelId="{ABF921D7-EFF2-417A-872A-1D359E7E3A33}" type="presParOf" srcId="{BC28C3D5-41F8-4DD3-BF08-BDC9EECF299B}" destId="{A7174C60-2757-4172-BB66-9EC17AAEB71F}" srcOrd="1" destOrd="0" presId="urn:microsoft.com/office/officeart/2005/8/layout/hList6"/>
    <dgm:cxn modelId="{5AA7AAED-53E4-4BF5-A998-34641988EBF7}" type="presParOf" srcId="{BC28C3D5-41F8-4DD3-BF08-BDC9EECF299B}" destId="{2E6450DB-4DDE-4E7A-9D00-5C8AA4C6A9CB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CC70EF0-5E3F-422E-8200-D9ED3877B25E}" type="doc">
      <dgm:prSet loTypeId="urn:microsoft.com/office/officeart/2005/8/layout/hList1" loCatId="list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endParaRPr lang="fr-FR"/>
        </a:p>
      </dgm:t>
    </dgm:pt>
    <dgm:pt modelId="{39251990-549D-4DAE-915B-96FC9E77BCDE}">
      <dgm:prSet phldrT="[Texte]"/>
      <dgm:spPr/>
      <dgm:t>
        <a:bodyPr/>
        <a:lstStyle/>
        <a:p>
          <a:r>
            <a:rPr lang="fr-FR" b="1" u="none" dirty="0" smtClean="0"/>
            <a:t>Maisons de ville</a:t>
          </a:r>
          <a:endParaRPr lang="fr-FR" u="none" dirty="0"/>
        </a:p>
      </dgm:t>
    </dgm:pt>
    <dgm:pt modelId="{83479615-9EA5-469B-92CA-0907EDA073F7}" type="parTrans" cxnId="{73182E35-3AD5-4E56-A0B1-B1B0D628C608}">
      <dgm:prSet/>
      <dgm:spPr/>
      <dgm:t>
        <a:bodyPr/>
        <a:lstStyle/>
        <a:p>
          <a:endParaRPr lang="fr-FR"/>
        </a:p>
      </dgm:t>
    </dgm:pt>
    <dgm:pt modelId="{067CCA2A-8D1A-4CE4-AC38-0D07C3F3165D}" type="sibTrans" cxnId="{73182E35-3AD5-4E56-A0B1-B1B0D628C608}">
      <dgm:prSet/>
      <dgm:spPr/>
      <dgm:t>
        <a:bodyPr/>
        <a:lstStyle/>
        <a:p>
          <a:endParaRPr lang="fr-FR"/>
        </a:p>
      </dgm:t>
    </dgm:pt>
    <dgm:pt modelId="{0F001839-78F3-4683-9C34-A238C08F76D0}">
      <dgm:prSet phldrT="[Texte]"/>
      <dgm:spPr/>
      <dgm:t>
        <a:bodyPr/>
        <a:lstStyle/>
        <a:p>
          <a:r>
            <a:rPr lang="fr-FR" b="1" dirty="0" smtClean="0"/>
            <a:t>Immeubles en ville de 4 à 8 étages réservés à l’habitation sauf le RDC avec commerces. </a:t>
          </a:r>
          <a:endParaRPr lang="fr-FR" dirty="0"/>
        </a:p>
      </dgm:t>
    </dgm:pt>
    <dgm:pt modelId="{3D77E293-A9D3-48C8-A112-5B11AB822C8E}" type="parTrans" cxnId="{6819B74C-2108-4E4F-AB3D-2B4EC2756F96}">
      <dgm:prSet/>
      <dgm:spPr/>
      <dgm:t>
        <a:bodyPr/>
        <a:lstStyle/>
        <a:p>
          <a:endParaRPr lang="fr-FR"/>
        </a:p>
      </dgm:t>
    </dgm:pt>
    <dgm:pt modelId="{482B5687-766B-4462-9926-273B0ED2AEAB}" type="sibTrans" cxnId="{6819B74C-2108-4E4F-AB3D-2B4EC2756F96}">
      <dgm:prSet/>
      <dgm:spPr/>
      <dgm:t>
        <a:bodyPr/>
        <a:lstStyle/>
        <a:p>
          <a:endParaRPr lang="fr-FR"/>
        </a:p>
      </dgm:t>
    </dgm:pt>
    <dgm:pt modelId="{920A90DF-C4D8-4272-9BAC-4B84F64A18B3}">
      <dgm:prSet phldrT="[Texte]"/>
      <dgm:spPr/>
      <dgm:t>
        <a:bodyPr/>
        <a:lstStyle/>
        <a:p>
          <a:r>
            <a:rPr lang="fr-FR" b="1" u="none" dirty="0" smtClean="0">
              <a:effectLst/>
            </a:rPr>
            <a:t>Habitat collectif organisé</a:t>
          </a:r>
          <a:endParaRPr lang="fr-FR" u="none" dirty="0"/>
        </a:p>
      </dgm:t>
    </dgm:pt>
    <dgm:pt modelId="{43D3A01D-A90F-4890-8B8A-90C14EC4D58D}" type="parTrans" cxnId="{64E10884-F3C4-4364-9D0A-1A55CE60380B}">
      <dgm:prSet/>
      <dgm:spPr/>
      <dgm:t>
        <a:bodyPr/>
        <a:lstStyle/>
        <a:p>
          <a:endParaRPr lang="fr-FR"/>
        </a:p>
      </dgm:t>
    </dgm:pt>
    <dgm:pt modelId="{C6B2D2A5-E6CD-4477-BFCF-A3D639D4BA07}" type="sibTrans" cxnId="{64E10884-F3C4-4364-9D0A-1A55CE60380B}">
      <dgm:prSet/>
      <dgm:spPr/>
      <dgm:t>
        <a:bodyPr/>
        <a:lstStyle/>
        <a:p>
          <a:endParaRPr lang="fr-FR"/>
        </a:p>
      </dgm:t>
    </dgm:pt>
    <dgm:pt modelId="{95EC6A6F-DEA3-4DD2-A4C3-7B44C972135E}">
      <dgm:prSet phldrT="[Texte]"/>
      <dgm:spPr/>
      <dgm:t>
        <a:bodyPr/>
        <a:lstStyle/>
        <a:p>
          <a:r>
            <a:rPr lang="fr-FR" b="1" dirty="0" smtClean="0"/>
            <a:t>Apparaissent comme la manifestation d’une préoccupation sociale (besoin de logement, hygiène…)</a:t>
          </a:r>
          <a:endParaRPr lang="fr-FR" dirty="0"/>
        </a:p>
      </dgm:t>
    </dgm:pt>
    <dgm:pt modelId="{1A3652DE-5B94-41FC-B8EE-1076F5042E35}" type="parTrans" cxnId="{103890E8-A26F-4B1D-A659-7460977EB353}">
      <dgm:prSet/>
      <dgm:spPr/>
      <dgm:t>
        <a:bodyPr/>
        <a:lstStyle/>
        <a:p>
          <a:endParaRPr lang="fr-FR"/>
        </a:p>
      </dgm:t>
    </dgm:pt>
    <dgm:pt modelId="{8861C39D-BCE2-4E3D-BDE8-55913A5D0B00}" type="sibTrans" cxnId="{103890E8-A26F-4B1D-A659-7460977EB353}">
      <dgm:prSet/>
      <dgm:spPr/>
      <dgm:t>
        <a:bodyPr/>
        <a:lstStyle/>
        <a:p>
          <a:endParaRPr lang="fr-FR"/>
        </a:p>
      </dgm:t>
    </dgm:pt>
    <dgm:pt modelId="{A18F4733-36B9-4DA3-BB1C-21FBEC5E351A}">
      <dgm:prSet phldrT="[Texte]"/>
      <dgm:spPr/>
      <dgm:t>
        <a:bodyPr/>
        <a:lstStyle/>
        <a:p>
          <a:r>
            <a:rPr lang="fr-FR" b="1" dirty="0" smtClean="0"/>
            <a:t>Occupent les centres des villes anciennes ou en alignement sur des extensions urbaines. </a:t>
          </a:r>
          <a:endParaRPr lang="fr-FR" dirty="0"/>
        </a:p>
      </dgm:t>
    </dgm:pt>
    <dgm:pt modelId="{23113922-855C-46AF-8E45-EAF16A24756C}" type="parTrans" cxnId="{62BD330C-1E65-4B3C-9499-BFC8D51C097A}">
      <dgm:prSet/>
      <dgm:spPr/>
      <dgm:t>
        <a:bodyPr/>
        <a:lstStyle/>
        <a:p>
          <a:endParaRPr lang="fr-FR"/>
        </a:p>
      </dgm:t>
    </dgm:pt>
    <dgm:pt modelId="{D9A42CA4-EED4-455A-8636-02D553844AF8}" type="sibTrans" cxnId="{62BD330C-1E65-4B3C-9499-BFC8D51C097A}">
      <dgm:prSet/>
      <dgm:spPr/>
      <dgm:t>
        <a:bodyPr/>
        <a:lstStyle/>
        <a:p>
          <a:endParaRPr lang="fr-FR"/>
        </a:p>
      </dgm:t>
    </dgm:pt>
    <dgm:pt modelId="{43912362-4B0F-4EF6-B409-2516AD272C2C}">
      <dgm:prSet/>
      <dgm:spPr/>
      <dgm:t>
        <a:bodyPr/>
        <a:lstStyle/>
        <a:p>
          <a:r>
            <a:rPr lang="fr-FR" b="1" dirty="0" smtClean="0"/>
            <a:t>D’abord à proximité du centre, puis en périphérie, de plus en plus loin pour des raisons de coûts. </a:t>
          </a:r>
          <a:endParaRPr lang="fr-FR" b="1" dirty="0"/>
        </a:p>
      </dgm:t>
    </dgm:pt>
    <dgm:pt modelId="{DBB1F38E-C47B-430A-951B-FB9282828423}" type="parTrans" cxnId="{56A9992B-5FC9-4343-A173-D41A45F940BE}">
      <dgm:prSet/>
      <dgm:spPr/>
      <dgm:t>
        <a:bodyPr/>
        <a:lstStyle/>
        <a:p>
          <a:endParaRPr lang="fr-FR"/>
        </a:p>
      </dgm:t>
    </dgm:pt>
    <dgm:pt modelId="{26FC474E-F2B8-4279-8FCE-DF35D1BBCF83}" type="sibTrans" cxnId="{56A9992B-5FC9-4343-A173-D41A45F940BE}">
      <dgm:prSet/>
      <dgm:spPr/>
      <dgm:t>
        <a:bodyPr/>
        <a:lstStyle/>
        <a:p>
          <a:endParaRPr lang="fr-FR"/>
        </a:p>
      </dgm:t>
    </dgm:pt>
    <dgm:pt modelId="{29C818D5-D382-4C89-B973-4EB698FDA141}" type="pres">
      <dgm:prSet presAssocID="{ACC70EF0-5E3F-422E-8200-D9ED3877B2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5751738-C060-4E87-87CE-BDBAC74BD3FA}" type="pres">
      <dgm:prSet presAssocID="{39251990-549D-4DAE-915B-96FC9E77BCDE}" presName="composite" presStyleCnt="0"/>
      <dgm:spPr/>
      <dgm:t>
        <a:bodyPr/>
        <a:lstStyle/>
        <a:p>
          <a:endParaRPr lang="fr-FR"/>
        </a:p>
      </dgm:t>
    </dgm:pt>
    <dgm:pt modelId="{931AC9BD-B15B-4A81-BFF9-CCB4B4D457FB}" type="pres">
      <dgm:prSet presAssocID="{39251990-549D-4DAE-915B-96FC9E77BCD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CEAC9F2-6789-495A-AFA3-DB846C566BD4}" type="pres">
      <dgm:prSet presAssocID="{39251990-549D-4DAE-915B-96FC9E77BCDE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D9343C-FC0E-4D74-BF17-C3E03A1B97E8}" type="pres">
      <dgm:prSet presAssocID="{067CCA2A-8D1A-4CE4-AC38-0D07C3F3165D}" presName="space" presStyleCnt="0"/>
      <dgm:spPr/>
      <dgm:t>
        <a:bodyPr/>
        <a:lstStyle/>
        <a:p>
          <a:endParaRPr lang="fr-FR"/>
        </a:p>
      </dgm:t>
    </dgm:pt>
    <dgm:pt modelId="{B8DB6B2B-110B-4B88-852C-C8B61EBCCFE8}" type="pres">
      <dgm:prSet presAssocID="{920A90DF-C4D8-4272-9BAC-4B84F64A18B3}" presName="composite" presStyleCnt="0"/>
      <dgm:spPr/>
      <dgm:t>
        <a:bodyPr/>
        <a:lstStyle/>
        <a:p>
          <a:endParaRPr lang="fr-FR"/>
        </a:p>
      </dgm:t>
    </dgm:pt>
    <dgm:pt modelId="{7B9B4AFF-A5E8-4331-86B8-8F2D3B38B867}" type="pres">
      <dgm:prSet presAssocID="{920A90DF-C4D8-4272-9BAC-4B84F64A18B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371E1A-5AEF-419F-861F-BE2E94145815}" type="pres">
      <dgm:prSet presAssocID="{920A90DF-C4D8-4272-9BAC-4B84F64A18B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819B74C-2108-4E4F-AB3D-2B4EC2756F96}" srcId="{39251990-549D-4DAE-915B-96FC9E77BCDE}" destId="{0F001839-78F3-4683-9C34-A238C08F76D0}" srcOrd="0" destOrd="0" parTransId="{3D77E293-A9D3-48C8-A112-5B11AB822C8E}" sibTransId="{482B5687-766B-4462-9926-273B0ED2AEAB}"/>
    <dgm:cxn modelId="{CA336A4A-461B-4D7D-9814-3A24F6651FE4}" type="presOf" srcId="{ACC70EF0-5E3F-422E-8200-D9ED3877B25E}" destId="{29C818D5-D382-4C89-B973-4EB698FDA141}" srcOrd="0" destOrd="0" presId="urn:microsoft.com/office/officeart/2005/8/layout/hList1"/>
    <dgm:cxn modelId="{62BD330C-1E65-4B3C-9499-BFC8D51C097A}" srcId="{39251990-549D-4DAE-915B-96FC9E77BCDE}" destId="{A18F4733-36B9-4DA3-BB1C-21FBEC5E351A}" srcOrd="1" destOrd="0" parTransId="{23113922-855C-46AF-8E45-EAF16A24756C}" sibTransId="{D9A42CA4-EED4-455A-8636-02D553844AF8}"/>
    <dgm:cxn modelId="{64E10884-F3C4-4364-9D0A-1A55CE60380B}" srcId="{ACC70EF0-5E3F-422E-8200-D9ED3877B25E}" destId="{920A90DF-C4D8-4272-9BAC-4B84F64A18B3}" srcOrd="1" destOrd="0" parTransId="{43D3A01D-A90F-4890-8B8A-90C14EC4D58D}" sibTransId="{C6B2D2A5-E6CD-4477-BFCF-A3D639D4BA07}"/>
    <dgm:cxn modelId="{1F58C8C2-C214-4760-A88F-D6139EF17770}" type="presOf" srcId="{43912362-4B0F-4EF6-B409-2516AD272C2C}" destId="{38371E1A-5AEF-419F-861F-BE2E94145815}" srcOrd="0" destOrd="1" presId="urn:microsoft.com/office/officeart/2005/8/layout/hList1"/>
    <dgm:cxn modelId="{CA9A6D9D-BBE1-4A7A-9CDA-A5D7391D7E6A}" type="presOf" srcId="{920A90DF-C4D8-4272-9BAC-4B84F64A18B3}" destId="{7B9B4AFF-A5E8-4331-86B8-8F2D3B38B867}" srcOrd="0" destOrd="0" presId="urn:microsoft.com/office/officeart/2005/8/layout/hList1"/>
    <dgm:cxn modelId="{103890E8-A26F-4B1D-A659-7460977EB353}" srcId="{920A90DF-C4D8-4272-9BAC-4B84F64A18B3}" destId="{95EC6A6F-DEA3-4DD2-A4C3-7B44C972135E}" srcOrd="0" destOrd="0" parTransId="{1A3652DE-5B94-41FC-B8EE-1076F5042E35}" sibTransId="{8861C39D-BCE2-4E3D-BDE8-55913A5D0B00}"/>
    <dgm:cxn modelId="{73182E35-3AD5-4E56-A0B1-B1B0D628C608}" srcId="{ACC70EF0-5E3F-422E-8200-D9ED3877B25E}" destId="{39251990-549D-4DAE-915B-96FC9E77BCDE}" srcOrd="0" destOrd="0" parTransId="{83479615-9EA5-469B-92CA-0907EDA073F7}" sibTransId="{067CCA2A-8D1A-4CE4-AC38-0D07C3F3165D}"/>
    <dgm:cxn modelId="{3C4F9545-BAE4-45C9-93A3-5B390B6880AB}" type="presOf" srcId="{0F001839-78F3-4683-9C34-A238C08F76D0}" destId="{DCEAC9F2-6789-495A-AFA3-DB846C566BD4}" srcOrd="0" destOrd="0" presId="urn:microsoft.com/office/officeart/2005/8/layout/hList1"/>
    <dgm:cxn modelId="{06632D04-C548-4AB7-9E3B-20E4DC6610BA}" type="presOf" srcId="{A18F4733-36B9-4DA3-BB1C-21FBEC5E351A}" destId="{DCEAC9F2-6789-495A-AFA3-DB846C566BD4}" srcOrd="0" destOrd="1" presId="urn:microsoft.com/office/officeart/2005/8/layout/hList1"/>
    <dgm:cxn modelId="{56A9992B-5FC9-4343-A173-D41A45F940BE}" srcId="{920A90DF-C4D8-4272-9BAC-4B84F64A18B3}" destId="{43912362-4B0F-4EF6-B409-2516AD272C2C}" srcOrd="1" destOrd="0" parTransId="{DBB1F38E-C47B-430A-951B-FB9282828423}" sibTransId="{26FC474E-F2B8-4279-8FCE-DF35D1BBCF83}"/>
    <dgm:cxn modelId="{D1EBAD47-329C-4328-98D1-3043C58C5780}" type="presOf" srcId="{39251990-549D-4DAE-915B-96FC9E77BCDE}" destId="{931AC9BD-B15B-4A81-BFF9-CCB4B4D457FB}" srcOrd="0" destOrd="0" presId="urn:microsoft.com/office/officeart/2005/8/layout/hList1"/>
    <dgm:cxn modelId="{21E5A86C-090F-46E5-B20F-D010FABA5CC0}" type="presOf" srcId="{95EC6A6F-DEA3-4DD2-A4C3-7B44C972135E}" destId="{38371E1A-5AEF-419F-861F-BE2E94145815}" srcOrd="0" destOrd="0" presId="urn:microsoft.com/office/officeart/2005/8/layout/hList1"/>
    <dgm:cxn modelId="{F6A5B0E1-7A49-4CAD-8608-C43276A8E634}" type="presParOf" srcId="{29C818D5-D382-4C89-B973-4EB698FDA141}" destId="{A5751738-C060-4E87-87CE-BDBAC74BD3FA}" srcOrd="0" destOrd="0" presId="urn:microsoft.com/office/officeart/2005/8/layout/hList1"/>
    <dgm:cxn modelId="{8F537D38-DD40-4BF3-8A69-68EC7C9FDD4D}" type="presParOf" srcId="{A5751738-C060-4E87-87CE-BDBAC74BD3FA}" destId="{931AC9BD-B15B-4A81-BFF9-CCB4B4D457FB}" srcOrd="0" destOrd="0" presId="urn:microsoft.com/office/officeart/2005/8/layout/hList1"/>
    <dgm:cxn modelId="{DAD8864E-E25F-4D2C-879B-BEC3D04B620F}" type="presParOf" srcId="{A5751738-C060-4E87-87CE-BDBAC74BD3FA}" destId="{DCEAC9F2-6789-495A-AFA3-DB846C566BD4}" srcOrd="1" destOrd="0" presId="urn:microsoft.com/office/officeart/2005/8/layout/hList1"/>
    <dgm:cxn modelId="{8D216379-C621-438F-826B-4792286AE25E}" type="presParOf" srcId="{29C818D5-D382-4C89-B973-4EB698FDA141}" destId="{CED9343C-FC0E-4D74-BF17-C3E03A1B97E8}" srcOrd="1" destOrd="0" presId="urn:microsoft.com/office/officeart/2005/8/layout/hList1"/>
    <dgm:cxn modelId="{68ED3D5B-5488-4107-AEF3-3B7156368945}" type="presParOf" srcId="{29C818D5-D382-4C89-B973-4EB698FDA141}" destId="{B8DB6B2B-110B-4B88-852C-C8B61EBCCFE8}" srcOrd="2" destOrd="0" presId="urn:microsoft.com/office/officeart/2005/8/layout/hList1"/>
    <dgm:cxn modelId="{47C1863E-FF4A-429C-8AFA-EEB3551DC877}" type="presParOf" srcId="{B8DB6B2B-110B-4B88-852C-C8B61EBCCFE8}" destId="{7B9B4AFF-A5E8-4331-86B8-8F2D3B38B867}" srcOrd="0" destOrd="0" presId="urn:microsoft.com/office/officeart/2005/8/layout/hList1"/>
    <dgm:cxn modelId="{45F14CD9-4F86-45A3-9508-B89E3A7640F3}" type="presParOf" srcId="{B8DB6B2B-110B-4B88-852C-C8B61EBCCFE8}" destId="{38371E1A-5AEF-419F-861F-BE2E941458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3FB7E9-1FA4-4177-AFF9-87CD65F65C1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0AABB18-FDA6-4541-A065-E423E8F32F48}">
      <dgm:prSet phldrT="[Texte]"/>
      <dgm:spPr/>
      <dgm:t>
        <a:bodyPr/>
        <a:lstStyle/>
        <a:p>
          <a:r>
            <a:rPr lang="fr-FR" b="1" dirty="0" smtClean="0"/>
            <a:t>Les fonctions d’habitat</a:t>
          </a:r>
          <a:endParaRPr lang="fr-FR" dirty="0"/>
        </a:p>
      </dgm:t>
    </dgm:pt>
    <dgm:pt modelId="{FDDF70E4-23A1-4802-B79A-861EBA8D40B8}" type="parTrans" cxnId="{738F41E9-0955-44C5-849F-6DF106913264}">
      <dgm:prSet/>
      <dgm:spPr/>
      <dgm:t>
        <a:bodyPr/>
        <a:lstStyle/>
        <a:p>
          <a:endParaRPr lang="fr-FR"/>
        </a:p>
      </dgm:t>
    </dgm:pt>
    <dgm:pt modelId="{6C51E187-7331-4F6E-A7F7-0084132AA9BE}" type="sibTrans" cxnId="{738F41E9-0955-44C5-849F-6DF106913264}">
      <dgm:prSet/>
      <dgm:spPr/>
      <dgm:t>
        <a:bodyPr/>
        <a:lstStyle/>
        <a:p>
          <a:endParaRPr lang="fr-FR"/>
        </a:p>
      </dgm:t>
    </dgm:pt>
    <dgm:pt modelId="{F016BBAF-4BDE-400E-8D46-607431B3DE5F}">
      <dgm:prSet phldrT="[Texte]"/>
      <dgm:spPr/>
      <dgm:t>
        <a:bodyPr/>
        <a:lstStyle/>
        <a:p>
          <a:r>
            <a:rPr lang="fr-FR" b="1" dirty="0" smtClean="0"/>
            <a:t>les fonctions tertiaires</a:t>
          </a:r>
          <a:endParaRPr lang="fr-FR" dirty="0"/>
        </a:p>
      </dgm:t>
    </dgm:pt>
    <dgm:pt modelId="{DBA6D320-DAE7-4E5A-9E76-E5B9DAC64AC5}" type="sibTrans" cxnId="{B243EEE7-C2D3-465F-B560-32948BB57D98}">
      <dgm:prSet/>
      <dgm:spPr/>
      <dgm:t>
        <a:bodyPr/>
        <a:lstStyle/>
        <a:p>
          <a:endParaRPr lang="fr-FR"/>
        </a:p>
      </dgm:t>
    </dgm:pt>
    <dgm:pt modelId="{7D8A360E-7CF3-4C5D-BB9B-C8FFC7A30680}" type="parTrans" cxnId="{B243EEE7-C2D3-465F-B560-32948BB57D98}">
      <dgm:prSet/>
      <dgm:spPr/>
      <dgm:t>
        <a:bodyPr/>
        <a:lstStyle/>
        <a:p>
          <a:endParaRPr lang="fr-FR"/>
        </a:p>
      </dgm:t>
    </dgm:pt>
    <dgm:pt modelId="{3AA94EDF-4EB4-411A-8A77-D8F9550C9166}">
      <dgm:prSet phldrT="[Texte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les fonctions de production</a:t>
          </a:r>
          <a:endParaRPr lang="fr-FR" dirty="0"/>
        </a:p>
      </dgm:t>
    </dgm:pt>
    <dgm:pt modelId="{F796EA5E-E634-4D9C-8E7B-F5A31D4BB073}" type="sibTrans" cxnId="{C80A9DE4-6F45-4165-AF6E-56C372E4FC79}">
      <dgm:prSet/>
      <dgm:spPr/>
      <dgm:t>
        <a:bodyPr/>
        <a:lstStyle/>
        <a:p>
          <a:endParaRPr lang="fr-FR"/>
        </a:p>
      </dgm:t>
    </dgm:pt>
    <dgm:pt modelId="{769D0859-7E9D-4730-9A28-E8F70679261B}" type="parTrans" cxnId="{C80A9DE4-6F45-4165-AF6E-56C372E4FC79}">
      <dgm:prSet/>
      <dgm:spPr/>
      <dgm:t>
        <a:bodyPr/>
        <a:lstStyle/>
        <a:p>
          <a:endParaRPr lang="fr-FR"/>
        </a:p>
      </dgm:t>
    </dgm:pt>
    <dgm:pt modelId="{13DFD87C-EFCF-40D2-A62F-536199BC2830}">
      <dgm:prSet/>
      <dgm:spPr/>
      <dgm:t>
        <a:bodyPr/>
        <a:lstStyle/>
        <a:p>
          <a:r>
            <a:rPr lang="fr-FR" b="1" u="sng" dirty="0" smtClean="0">
              <a:effectLst>
                <a:outerShdw blurRad="38100" dist="38100" dir="2700000" algn="tl">
                  <a:srgbClr val="000000"/>
                </a:outerShdw>
              </a:effectLst>
            </a:rPr>
            <a:t>LES FONCTIONS URBAINES</a:t>
          </a:r>
          <a:endParaRPr lang="fr-FR" dirty="0"/>
        </a:p>
      </dgm:t>
    </dgm:pt>
    <dgm:pt modelId="{AF8CB4C7-CE60-4A86-A1F0-366CD7801E0F}" type="sibTrans" cxnId="{202ED3B6-AC57-46AB-A15E-C9B1AD9715D6}">
      <dgm:prSet/>
      <dgm:spPr/>
      <dgm:t>
        <a:bodyPr/>
        <a:lstStyle/>
        <a:p>
          <a:endParaRPr lang="fr-FR"/>
        </a:p>
      </dgm:t>
    </dgm:pt>
    <dgm:pt modelId="{6E11047F-FBC4-4E9A-9DC0-C7EADD2B55F1}" type="parTrans" cxnId="{202ED3B6-AC57-46AB-A15E-C9B1AD9715D6}">
      <dgm:prSet/>
      <dgm:spPr/>
      <dgm:t>
        <a:bodyPr/>
        <a:lstStyle/>
        <a:p>
          <a:endParaRPr lang="fr-FR"/>
        </a:p>
      </dgm:t>
    </dgm:pt>
    <dgm:pt modelId="{30135031-359A-4D9C-9DBA-E32B6D148B4D}" type="pres">
      <dgm:prSet presAssocID="{793FB7E9-1FA4-4177-AFF9-87CD65F65C1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C1EE239E-6C37-4950-8262-242D6175A9B6}" type="pres">
      <dgm:prSet presAssocID="{13DFD87C-EFCF-40D2-A62F-536199BC2830}" presName="hierRoot1" presStyleCnt="0"/>
      <dgm:spPr/>
    </dgm:pt>
    <dgm:pt modelId="{DBEAC239-716C-4FD1-A632-37E09317EC3F}" type="pres">
      <dgm:prSet presAssocID="{13DFD87C-EFCF-40D2-A62F-536199BC2830}" presName="composite" presStyleCnt="0"/>
      <dgm:spPr/>
    </dgm:pt>
    <dgm:pt modelId="{D1410AC4-10BC-4E57-8832-2D285A3CAF65}" type="pres">
      <dgm:prSet presAssocID="{13DFD87C-EFCF-40D2-A62F-536199BC2830}" presName="background" presStyleLbl="node0" presStyleIdx="0" presStyleCnt="1"/>
      <dgm:spPr/>
    </dgm:pt>
    <dgm:pt modelId="{558266C6-7316-4B31-A5C5-1F25D7C5A8D1}" type="pres">
      <dgm:prSet presAssocID="{13DFD87C-EFCF-40D2-A62F-536199BC283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D8C7D36-7BFC-4E34-A9B2-6A104DD19D85}" type="pres">
      <dgm:prSet presAssocID="{13DFD87C-EFCF-40D2-A62F-536199BC2830}" presName="hierChild2" presStyleCnt="0"/>
      <dgm:spPr/>
    </dgm:pt>
    <dgm:pt modelId="{8E3ECA05-21F9-42DE-92B2-DC1F7267BEB9}" type="pres">
      <dgm:prSet presAssocID="{769D0859-7E9D-4730-9A28-E8F70679261B}" presName="Name10" presStyleLbl="parChTrans1D2" presStyleIdx="0" presStyleCnt="3"/>
      <dgm:spPr/>
      <dgm:t>
        <a:bodyPr/>
        <a:lstStyle/>
        <a:p>
          <a:endParaRPr lang="fr-FR"/>
        </a:p>
      </dgm:t>
    </dgm:pt>
    <dgm:pt modelId="{B6C41B18-44E6-44A1-ADB7-871EEDCCE0BD}" type="pres">
      <dgm:prSet presAssocID="{3AA94EDF-4EB4-411A-8A77-D8F9550C9166}" presName="hierRoot2" presStyleCnt="0"/>
      <dgm:spPr/>
    </dgm:pt>
    <dgm:pt modelId="{A2CA5581-882B-4A6D-BD14-E085AA694BA7}" type="pres">
      <dgm:prSet presAssocID="{3AA94EDF-4EB4-411A-8A77-D8F9550C9166}" presName="composite2" presStyleCnt="0"/>
      <dgm:spPr/>
    </dgm:pt>
    <dgm:pt modelId="{F3777CA3-982B-454C-925A-2F84FB0F1457}" type="pres">
      <dgm:prSet presAssocID="{3AA94EDF-4EB4-411A-8A77-D8F9550C9166}" presName="background2" presStyleLbl="node2" presStyleIdx="0" presStyleCnt="3"/>
      <dgm:spPr/>
    </dgm:pt>
    <dgm:pt modelId="{C1142682-295F-4FA9-AE96-D61902EC3305}" type="pres">
      <dgm:prSet presAssocID="{3AA94EDF-4EB4-411A-8A77-D8F9550C916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859E8FA-2277-49A3-9CCA-CD0FAD324879}" type="pres">
      <dgm:prSet presAssocID="{3AA94EDF-4EB4-411A-8A77-D8F9550C9166}" presName="hierChild3" presStyleCnt="0"/>
      <dgm:spPr/>
    </dgm:pt>
    <dgm:pt modelId="{3C193DC8-E2EB-4387-8E92-BE29FE1DE93F}" type="pres">
      <dgm:prSet presAssocID="{7D8A360E-7CF3-4C5D-BB9B-C8FFC7A30680}" presName="Name10" presStyleLbl="parChTrans1D2" presStyleIdx="1" presStyleCnt="3"/>
      <dgm:spPr/>
      <dgm:t>
        <a:bodyPr/>
        <a:lstStyle/>
        <a:p>
          <a:endParaRPr lang="fr-FR"/>
        </a:p>
      </dgm:t>
    </dgm:pt>
    <dgm:pt modelId="{BB57CB27-BAC4-4FF3-BB1F-D48296F501A1}" type="pres">
      <dgm:prSet presAssocID="{F016BBAF-4BDE-400E-8D46-607431B3DE5F}" presName="hierRoot2" presStyleCnt="0"/>
      <dgm:spPr/>
    </dgm:pt>
    <dgm:pt modelId="{8E15A32D-F270-4AEA-8E9C-246CA1C0C846}" type="pres">
      <dgm:prSet presAssocID="{F016BBAF-4BDE-400E-8D46-607431B3DE5F}" presName="composite2" presStyleCnt="0"/>
      <dgm:spPr/>
    </dgm:pt>
    <dgm:pt modelId="{BBD5743A-9A09-476D-A01D-70DFB9F6DE08}" type="pres">
      <dgm:prSet presAssocID="{F016BBAF-4BDE-400E-8D46-607431B3DE5F}" presName="background2" presStyleLbl="node2" presStyleIdx="1" presStyleCnt="3"/>
      <dgm:spPr/>
    </dgm:pt>
    <dgm:pt modelId="{94648126-4AFB-42C4-9B6E-ABD43EDA5690}" type="pres">
      <dgm:prSet presAssocID="{F016BBAF-4BDE-400E-8D46-607431B3DE5F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4EA69D0-A3A8-4DB8-99F1-BEBEC8D41427}" type="pres">
      <dgm:prSet presAssocID="{F016BBAF-4BDE-400E-8D46-607431B3DE5F}" presName="hierChild3" presStyleCnt="0"/>
      <dgm:spPr/>
    </dgm:pt>
    <dgm:pt modelId="{E2504547-8EDA-4FBF-9AE8-0ABA44E1AFE5}" type="pres">
      <dgm:prSet presAssocID="{FDDF70E4-23A1-4802-B79A-861EBA8D40B8}" presName="Name10" presStyleLbl="parChTrans1D2" presStyleIdx="2" presStyleCnt="3"/>
      <dgm:spPr/>
      <dgm:t>
        <a:bodyPr/>
        <a:lstStyle/>
        <a:p>
          <a:endParaRPr lang="fr-FR"/>
        </a:p>
      </dgm:t>
    </dgm:pt>
    <dgm:pt modelId="{4DB302C8-2607-49F3-AD08-0AA12EBF951B}" type="pres">
      <dgm:prSet presAssocID="{80AABB18-FDA6-4541-A065-E423E8F32F48}" presName="hierRoot2" presStyleCnt="0"/>
      <dgm:spPr/>
    </dgm:pt>
    <dgm:pt modelId="{83ED0C07-3563-4111-90FB-31B3A6AC55FD}" type="pres">
      <dgm:prSet presAssocID="{80AABB18-FDA6-4541-A065-E423E8F32F48}" presName="composite2" presStyleCnt="0"/>
      <dgm:spPr/>
    </dgm:pt>
    <dgm:pt modelId="{D21548C3-DE50-4968-9424-4365047CC467}" type="pres">
      <dgm:prSet presAssocID="{80AABB18-FDA6-4541-A065-E423E8F32F48}" presName="background2" presStyleLbl="node2" presStyleIdx="2" presStyleCnt="3"/>
      <dgm:spPr/>
    </dgm:pt>
    <dgm:pt modelId="{5A94CB99-015B-47E5-A934-15F30B9ADDBE}" type="pres">
      <dgm:prSet presAssocID="{80AABB18-FDA6-4541-A065-E423E8F32F48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3D514FC-F4F8-4239-A597-A525E513D1BC}" type="pres">
      <dgm:prSet presAssocID="{80AABB18-FDA6-4541-A065-E423E8F32F48}" presName="hierChild3" presStyleCnt="0"/>
      <dgm:spPr/>
    </dgm:pt>
  </dgm:ptLst>
  <dgm:cxnLst>
    <dgm:cxn modelId="{E05DDCD6-FB3E-420E-8538-8B41AA582E21}" type="presOf" srcId="{7D8A360E-7CF3-4C5D-BB9B-C8FFC7A30680}" destId="{3C193DC8-E2EB-4387-8E92-BE29FE1DE93F}" srcOrd="0" destOrd="0" presId="urn:microsoft.com/office/officeart/2005/8/layout/hierarchy1"/>
    <dgm:cxn modelId="{40DA1E81-291A-455D-A3C2-37A785E6BC2B}" type="presOf" srcId="{13DFD87C-EFCF-40D2-A62F-536199BC2830}" destId="{558266C6-7316-4B31-A5C5-1F25D7C5A8D1}" srcOrd="0" destOrd="0" presId="urn:microsoft.com/office/officeart/2005/8/layout/hierarchy1"/>
    <dgm:cxn modelId="{DDB2A872-2787-4ACA-85B6-5DB4F9B8D88D}" type="presOf" srcId="{F016BBAF-4BDE-400E-8D46-607431B3DE5F}" destId="{94648126-4AFB-42C4-9B6E-ABD43EDA5690}" srcOrd="0" destOrd="0" presId="urn:microsoft.com/office/officeart/2005/8/layout/hierarchy1"/>
    <dgm:cxn modelId="{738F41E9-0955-44C5-849F-6DF106913264}" srcId="{13DFD87C-EFCF-40D2-A62F-536199BC2830}" destId="{80AABB18-FDA6-4541-A065-E423E8F32F48}" srcOrd="2" destOrd="0" parTransId="{FDDF70E4-23A1-4802-B79A-861EBA8D40B8}" sibTransId="{6C51E187-7331-4F6E-A7F7-0084132AA9BE}"/>
    <dgm:cxn modelId="{EB98D4FA-9330-48E4-994F-8CC0704CC7E2}" type="presOf" srcId="{769D0859-7E9D-4730-9A28-E8F70679261B}" destId="{8E3ECA05-21F9-42DE-92B2-DC1F7267BEB9}" srcOrd="0" destOrd="0" presId="urn:microsoft.com/office/officeart/2005/8/layout/hierarchy1"/>
    <dgm:cxn modelId="{C80A9DE4-6F45-4165-AF6E-56C372E4FC79}" srcId="{13DFD87C-EFCF-40D2-A62F-536199BC2830}" destId="{3AA94EDF-4EB4-411A-8A77-D8F9550C9166}" srcOrd="0" destOrd="0" parTransId="{769D0859-7E9D-4730-9A28-E8F70679261B}" sibTransId="{F796EA5E-E634-4D9C-8E7B-F5A31D4BB073}"/>
    <dgm:cxn modelId="{91E74A88-844F-4C04-A767-40411588635D}" type="presOf" srcId="{FDDF70E4-23A1-4802-B79A-861EBA8D40B8}" destId="{E2504547-8EDA-4FBF-9AE8-0ABA44E1AFE5}" srcOrd="0" destOrd="0" presId="urn:microsoft.com/office/officeart/2005/8/layout/hierarchy1"/>
    <dgm:cxn modelId="{A9ED73B5-DFEE-4714-B44D-9468D88BD71F}" type="presOf" srcId="{793FB7E9-1FA4-4177-AFF9-87CD65F65C1D}" destId="{30135031-359A-4D9C-9DBA-E32B6D148B4D}" srcOrd="0" destOrd="0" presId="urn:microsoft.com/office/officeart/2005/8/layout/hierarchy1"/>
    <dgm:cxn modelId="{39258BD0-F5EC-4A7F-9200-9B0A651F9805}" type="presOf" srcId="{3AA94EDF-4EB4-411A-8A77-D8F9550C9166}" destId="{C1142682-295F-4FA9-AE96-D61902EC3305}" srcOrd="0" destOrd="0" presId="urn:microsoft.com/office/officeart/2005/8/layout/hierarchy1"/>
    <dgm:cxn modelId="{B243EEE7-C2D3-465F-B560-32948BB57D98}" srcId="{13DFD87C-EFCF-40D2-A62F-536199BC2830}" destId="{F016BBAF-4BDE-400E-8D46-607431B3DE5F}" srcOrd="1" destOrd="0" parTransId="{7D8A360E-7CF3-4C5D-BB9B-C8FFC7A30680}" sibTransId="{DBA6D320-DAE7-4E5A-9E76-E5B9DAC64AC5}"/>
    <dgm:cxn modelId="{202ED3B6-AC57-46AB-A15E-C9B1AD9715D6}" srcId="{793FB7E9-1FA4-4177-AFF9-87CD65F65C1D}" destId="{13DFD87C-EFCF-40D2-A62F-536199BC2830}" srcOrd="0" destOrd="0" parTransId="{6E11047F-FBC4-4E9A-9DC0-C7EADD2B55F1}" sibTransId="{AF8CB4C7-CE60-4A86-A1F0-366CD7801E0F}"/>
    <dgm:cxn modelId="{2F002FF7-D2C5-4E98-8430-3BB96CA2031F}" type="presOf" srcId="{80AABB18-FDA6-4541-A065-E423E8F32F48}" destId="{5A94CB99-015B-47E5-A934-15F30B9ADDBE}" srcOrd="0" destOrd="0" presId="urn:microsoft.com/office/officeart/2005/8/layout/hierarchy1"/>
    <dgm:cxn modelId="{22F88D76-7638-4532-9AAD-AF0D624702EE}" type="presParOf" srcId="{30135031-359A-4D9C-9DBA-E32B6D148B4D}" destId="{C1EE239E-6C37-4950-8262-242D6175A9B6}" srcOrd="0" destOrd="0" presId="urn:microsoft.com/office/officeart/2005/8/layout/hierarchy1"/>
    <dgm:cxn modelId="{8B83F73E-D5BD-448F-BB46-3E669D3E697D}" type="presParOf" srcId="{C1EE239E-6C37-4950-8262-242D6175A9B6}" destId="{DBEAC239-716C-4FD1-A632-37E09317EC3F}" srcOrd="0" destOrd="0" presId="urn:microsoft.com/office/officeart/2005/8/layout/hierarchy1"/>
    <dgm:cxn modelId="{22D614D9-260B-4FB3-B654-C51B6D508707}" type="presParOf" srcId="{DBEAC239-716C-4FD1-A632-37E09317EC3F}" destId="{D1410AC4-10BC-4E57-8832-2D285A3CAF65}" srcOrd="0" destOrd="0" presId="urn:microsoft.com/office/officeart/2005/8/layout/hierarchy1"/>
    <dgm:cxn modelId="{85E826A8-EC58-4B72-9944-AF9C4E9B6825}" type="presParOf" srcId="{DBEAC239-716C-4FD1-A632-37E09317EC3F}" destId="{558266C6-7316-4B31-A5C5-1F25D7C5A8D1}" srcOrd="1" destOrd="0" presId="urn:microsoft.com/office/officeart/2005/8/layout/hierarchy1"/>
    <dgm:cxn modelId="{7A7B05E4-EDC2-4A1C-82AA-C6F85895167D}" type="presParOf" srcId="{C1EE239E-6C37-4950-8262-242D6175A9B6}" destId="{DD8C7D36-7BFC-4E34-A9B2-6A104DD19D85}" srcOrd="1" destOrd="0" presId="urn:microsoft.com/office/officeart/2005/8/layout/hierarchy1"/>
    <dgm:cxn modelId="{C5EC4D1E-0E0A-4B55-987D-D2C5F70E94AC}" type="presParOf" srcId="{DD8C7D36-7BFC-4E34-A9B2-6A104DD19D85}" destId="{8E3ECA05-21F9-42DE-92B2-DC1F7267BEB9}" srcOrd="0" destOrd="0" presId="urn:microsoft.com/office/officeart/2005/8/layout/hierarchy1"/>
    <dgm:cxn modelId="{6AF72417-96F6-4E74-92B1-30454871E72F}" type="presParOf" srcId="{DD8C7D36-7BFC-4E34-A9B2-6A104DD19D85}" destId="{B6C41B18-44E6-44A1-ADB7-871EEDCCE0BD}" srcOrd="1" destOrd="0" presId="urn:microsoft.com/office/officeart/2005/8/layout/hierarchy1"/>
    <dgm:cxn modelId="{A0F0BE0E-B66D-43D2-98BF-BE451FB2427F}" type="presParOf" srcId="{B6C41B18-44E6-44A1-ADB7-871EEDCCE0BD}" destId="{A2CA5581-882B-4A6D-BD14-E085AA694BA7}" srcOrd="0" destOrd="0" presId="urn:microsoft.com/office/officeart/2005/8/layout/hierarchy1"/>
    <dgm:cxn modelId="{A419AC7A-1ED0-4C6C-81A0-05FD62400916}" type="presParOf" srcId="{A2CA5581-882B-4A6D-BD14-E085AA694BA7}" destId="{F3777CA3-982B-454C-925A-2F84FB0F1457}" srcOrd="0" destOrd="0" presId="urn:microsoft.com/office/officeart/2005/8/layout/hierarchy1"/>
    <dgm:cxn modelId="{0E922407-401C-4BA9-B5C0-ADCEAB96B58C}" type="presParOf" srcId="{A2CA5581-882B-4A6D-BD14-E085AA694BA7}" destId="{C1142682-295F-4FA9-AE96-D61902EC3305}" srcOrd="1" destOrd="0" presId="urn:microsoft.com/office/officeart/2005/8/layout/hierarchy1"/>
    <dgm:cxn modelId="{C86C8E4F-544A-4D34-A117-138843E7C122}" type="presParOf" srcId="{B6C41B18-44E6-44A1-ADB7-871EEDCCE0BD}" destId="{E859E8FA-2277-49A3-9CCA-CD0FAD324879}" srcOrd="1" destOrd="0" presId="urn:microsoft.com/office/officeart/2005/8/layout/hierarchy1"/>
    <dgm:cxn modelId="{C0A5CA43-4C33-402D-9E63-1EC544559CFD}" type="presParOf" srcId="{DD8C7D36-7BFC-4E34-A9B2-6A104DD19D85}" destId="{3C193DC8-E2EB-4387-8E92-BE29FE1DE93F}" srcOrd="2" destOrd="0" presId="urn:microsoft.com/office/officeart/2005/8/layout/hierarchy1"/>
    <dgm:cxn modelId="{1899DFAA-9328-4A99-85E2-CCF2338DA09C}" type="presParOf" srcId="{DD8C7D36-7BFC-4E34-A9B2-6A104DD19D85}" destId="{BB57CB27-BAC4-4FF3-BB1F-D48296F501A1}" srcOrd="3" destOrd="0" presId="urn:microsoft.com/office/officeart/2005/8/layout/hierarchy1"/>
    <dgm:cxn modelId="{1362D060-07CD-42D1-8CD5-61C5E80D53B7}" type="presParOf" srcId="{BB57CB27-BAC4-4FF3-BB1F-D48296F501A1}" destId="{8E15A32D-F270-4AEA-8E9C-246CA1C0C846}" srcOrd="0" destOrd="0" presId="urn:microsoft.com/office/officeart/2005/8/layout/hierarchy1"/>
    <dgm:cxn modelId="{D301E30F-3640-4AA9-89E0-1E8593FDE0FA}" type="presParOf" srcId="{8E15A32D-F270-4AEA-8E9C-246CA1C0C846}" destId="{BBD5743A-9A09-476D-A01D-70DFB9F6DE08}" srcOrd="0" destOrd="0" presId="urn:microsoft.com/office/officeart/2005/8/layout/hierarchy1"/>
    <dgm:cxn modelId="{CED7C371-1733-444F-B13A-758C7B2563FC}" type="presParOf" srcId="{8E15A32D-F270-4AEA-8E9C-246CA1C0C846}" destId="{94648126-4AFB-42C4-9B6E-ABD43EDA5690}" srcOrd="1" destOrd="0" presId="urn:microsoft.com/office/officeart/2005/8/layout/hierarchy1"/>
    <dgm:cxn modelId="{1276BE84-A43B-4F38-94AA-172389BC4A36}" type="presParOf" srcId="{BB57CB27-BAC4-4FF3-BB1F-D48296F501A1}" destId="{24EA69D0-A3A8-4DB8-99F1-BEBEC8D41427}" srcOrd="1" destOrd="0" presId="urn:microsoft.com/office/officeart/2005/8/layout/hierarchy1"/>
    <dgm:cxn modelId="{A2313585-99A8-4834-8334-10EA2815FF6A}" type="presParOf" srcId="{DD8C7D36-7BFC-4E34-A9B2-6A104DD19D85}" destId="{E2504547-8EDA-4FBF-9AE8-0ABA44E1AFE5}" srcOrd="4" destOrd="0" presId="urn:microsoft.com/office/officeart/2005/8/layout/hierarchy1"/>
    <dgm:cxn modelId="{AAC7A16D-7C90-4D99-8AE1-41E3CE390A91}" type="presParOf" srcId="{DD8C7D36-7BFC-4E34-A9B2-6A104DD19D85}" destId="{4DB302C8-2607-49F3-AD08-0AA12EBF951B}" srcOrd="5" destOrd="0" presId="urn:microsoft.com/office/officeart/2005/8/layout/hierarchy1"/>
    <dgm:cxn modelId="{CB81CBEC-DB53-446C-A4F7-C78A5482479D}" type="presParOf" srcId="{4DB302C8-2607-49F3-AD08-0AA12EBF951B}" destId="{83ED0C07-3563-4111-90FB-31B3A6AC55FD}" srcOrd="0" destOrd="0" presId="urn:microsoft.com/office/officeart/2005/8/layout/hierarchy1"/>
    <dgm:cxn modelId="{7914524B-0DBD-4D19-9EF6-2255E0958B44}" type="presParOf" srcId="{83ED0C07-3563-4111-90FB-31B3A6AC55FD}" destId="{D21548C3-DE50-4968-9424-4365047CC467}" srcOrd="0" destOrd="0" presId="urn:microsoft.com/office/officeart/2005/8/layout/hierarchy1"/>
    <dgm:cxn modelId="{0F8A4DEE-03A8-4F95-B59C-E68AF9B404DC}" type="presParOf" srcId="{83ED0C07-3563-4111-90FB-31B3A6AC55FD}" destId="{5A94CB99-015B-47E5-A934-15F30B9ADDBE}" srcOrd="1" destOrd="0" presId="urn:microsoft.com/office/officeart/2005/8/layout/hierarchy1"/>
    <dgm:cxn modelId="{FAA144AA-E48D-49C4-87D0-ABE41ADF0493}" type="presParOf" srcId="{4DB302C8-2607-49F3-AD08-0AA12EBF951B}" destId="{F3D514FC-F4F8-4239-A597-A525E513D1B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3FB7E9-1FA4-4177-AFF9-87CD65F65C1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0AABB18-FDA6-4541-A065-E423E8F32F48}">
      <dgm:prSet phldrT="[Texte]"/>
      <dgm:spPr/>
      <dgm:t>
        <a:bodyPr/>
        <a:lstStyle/>
        <a:p>
          <a:r>
            <a:rPr lang="fr-FR" b="1" dirty="0" smtClean="0"/>
            <a:t>Les fonctions d’habitat</a:t>
          </a:r>
          <a:endParaRPr lang="fr-FR" dirty="0"/>
        </a:p>
      </dgm:t>
    </dgm:pt>
    <dgm:pt modelId="{FDDF70E4-23A1-4802-B79A-861EBA8D40B8}" type="parTrans" cxnId="{738F41E9-0955-44C5-849F-6DF106913264}">
      <dgm:prSet/>
      <dgm:spPr/>
      <dgm:t>
        <a:bodyPr/>
        <a:lstStyle/>
        <a:p>
          <a:endParaRPr lang="fr-FR"/>
        </a:p>
      </dgm:t>
    </dgm:pt>
    <dgm:pt modelId="{6C51E187-7331-4F6E-A7F7-0084132AA9BE}" type="sibTrans" cxnId="{738F41E9-0955-44C5-849F-6DF106913264}">
      <dgm:prSet/>
      <dgm:spPr/>
      <dgm:t>
        <a:bodyPr/>
        <a:lstStyle/>
        <a:p>
          <a:endParaRPr lang="fr-FR"/>
        </a:p>
      </dgm:t>
    </dgm:pt>
    <dgm:pt modelId="{F016BBAF-4BDE-400E-8D46-607431B3DE5F}">
      <dgm:prSet phldrT="[Texte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b="1" dirty="0" smtClean="0"/>
            <a:t>les fonctions tertiaires</a:t>
          </a:r>
          <a:endParaRPr lang="fr-FR" dirty="0"/>
        </a:p>
      </dgm:t>
    </dgm:pt>
    <dgm:pt modelId="{DBA6D320-DAE7-4E5A-9E76-E5B9DAC64AC5}" type="sibTrans" cxnId="{B243EEE7-C2D3-465F-B560-32948BB57D98}">
      <dgm:prSet/>
      <dgm:spPr/>
      <dgm:t>
        <a:bodyPr/>
        <a:lstStyle/>
        <a:p>
          <a:endParaRPr lang="fr-FR"/>
        </a:p>
      </dgm:t>
    </dgm:pt>
    <dgm:pt modelId="{7D8A360E-7CF3-4C5D-BB9B-C8FFC7A30680}" type="parTrans" cxnId="{B243EEE7-C2D3-465F-B560-32948BB57D98}">
      <dgm:prSet/>
      <dgm:spPr/>
      <dgm:t>
        <a:bodyPr/>
        <a:lstStyle/>
        <a:p>
          <a:endParaRPr lang="fr-FR"/>
        </a:p>
      </dgm:t>
    </dgm:pt>
    <dgm:pt modelId="{C889F356-DC52-4BE6-81C6-70C0BC77E02D}">
      <dgm:prSet/>
      <dgm:spPr/>
      <dgm:t>
        <a:bodyPr/>
        <a:lstStyle/>
        <a:p>
          <a:r>
            <a:rPr lang="fr-FR" b="1" u="sng" dirty="0" smtClean="0">
              <a:effectLst>
                <a:outerShdw blurRad="38100" dist="38100" dir="2700000" algn="tl">
                  <a:srgbClr val="000000"/>
                </a:outerShdw>
              </a:effectLst>
            </a:rPr>
            <a:t>LES </a:t>
          </a:r>
          <a:r>
            <a:rPr lang="fr-FR" b="1" u="sng" smtClean="0">
              <a:effectLst>
                <a:outerShdw blurRad="38100" dist="38100" dir="2700000" algn="tl">
                  <a:srgbClr val="000000"/>
                </a:outerShdw>
              </a:effectLst>
            </a:rPr>
            <a:t>FONCTIONS URBAINES</a:t>
          </a:r>
          <a:endParaRPr lang="fr-FR" b="1" u="sng" dirty="0">
            <a:effectLst>
              <a:outerShdw blurRad="38100" dist="38100" dir="2700000" algn="tl">
                <a:srgbClr val="000000"/>
              </a:outerShdw>
            </a:effectLst>
          </a:endParaRPr>
        </a:p>
      </dgm:t>
    </dgm:pt>
    <dgm:pt modelId="{A2DADCCF-9CF7-48AB-BAA7-3B9345F675A6}" type="sibTrans" cxnId="{2E188E11-3537-42B4-9C49-C93EEA0FC0EB}">
      <dgm:prSet/>
      <dgm:spPr/>
      <dgm:t>
        <a:bodyPr/>
        <a:lstStyle/>
        <a:p>
          <a:endParaRPr lang="fr-FR"/>
        </a:p>
      </dgm:t>
    </dgm:pt>
    <dgm:pt modelId="{C26541F5-2358-4FA8-83B9-C11ED896BE5F}" type="parTrans" cxnId="{2E188E11-3537-42B4-9C49-C93EEA0FC0EB}">
      <dgm:prSet/>
      <dgm:spPr/>
      <dgm:t>
        <a:bodyPr/>
        <a:lstStyle/>
        <a:p>
          <a:endParaRPr lang="fr-FR"/>
        </a:p>
      </dgm:t>
    </dgm:pt>
    <dgm:pt modelId="{13DFD87C-EFCF-40D2-A62F-536199BC2830}">
      <dgm:prSet phldrT="[Texte]"/>
      <dgm:spPr/>
      <dgm:t>
        <a:bodyPr/>
        <a:lstStyle/>
        <a:p>
          <a:r>
            <a:rPr lang="fr-FR" b="1" dirty="0" smtClean="0"/>
            <a:t>les fonctions de production</a:t>
          </a:r>
          <a:endParaRPr lang="fr-FR" dirty="0"/>
        </a:p>
      </dgm:t>
    </dgm:pt>
    <dgm:pt modelId="{AF8CB4C7-CE60-4A86-A1F0-366CD7801E0F}" type="sibTrans" cxnId="{202ED3B6-AC57-46AB-A15E-C9B1AD9715D6}">
      <dgm:prSet/>
      <dgm:spPr/>
      <dgm:t>
        <a:bodyPr/>
        <a:lstStyle/>
        <a:p>
          <a:endParaRPr lang="fr-FR"/>
        </a:p>
      </dgm:t>
    </dgm:pt>
    <dgm:pt modelId="{6E11047F-FBC4-4E9A-9DC0-C7EADD2B55F1}" type="parTrans" cxnId="{202ED3B6-AC57-46AB-A15E-C9B1AD9715D6}">
      <dgm:prSet/>
      <dgm:spPr/>
      <dgm:t>
        <a:bodyPr/>
        <a:lstStyle/>
        <a:p>
          <a:endParaRPr lang="fr-FR"/>
        </a:p>
      </dgm:t>
    </dgm:pt>
    <dgm:pt modelId="{30135031-359A-4D9C-9DBA-E32B6D148B4D}" type="pres">
      <dgm:prSet presAssocID="{793FB7E9-1FA4-4177-AFF9-87CD65F65C1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E79EA0D5-2AAE-429D-8726-7D563BB7FB98}" type="pres">
      <dgm:prSet presAssocID="{C889F356-DC52-4BE6-81C6-70C0BC77E02D}" presName="hierRoot1" presStyleCnt="0"/>
      <dgm:spPr/>
    </dgm:pt>
    <dgm:pt modelId="{C2821B5C-0233-47F3-BEF5-0FA90787F18C}" type="pres">
      <dgm:prSet presAssocID="{C889F356-DC52-4BE6-81C6-70C0BC77E02D}" presName="composite" presStyleCnt="0"/>
      <dgm:spPr/>
    </dgm:pt>
    <dgm:pt modelId="{1F66401E-A70F-4C71-81C0-FE486A05CB68}" type="pres">
      <dgm:prSet presAssocID="{C889F356-DC52-4BE6-81C6-70C0BC77E02D}" presName="background" presStyleLbl="node0" presStyleIdx="0" presStyleCnt="1"/>
      <dgm:spPr/>
    </dgm:pt>
    <dgm:pt modelId="{0433244F-6839-4DB1-BED8-E0E21FE382A5}" type="pres">
      <dgm:prSet presAssocID="{C889F356-DC52-4BE6-81C6-70C0BC77E02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6BF2CF7-ADE0-436F-9BD7-8823EB6F5983}" type="pres">
      <dgm:prSet presAssocID="{C889F356-DC52-4BE6-81C6-70C0BC77E02D}" presName="hierChild2" presStyleCnt="0"/>
      <dgm:spPr/>
    </dgm:pt>
    <dgm:pt modelId="{2D6891F5-887A-46AE-B3E7-B104D40E215D}" type="pres">
      <dgm:prSet presAssocID="{6E11047F-FBC4-4E9A-9DC0-C7EADD2B55F1}" presName="Name10" presStyleLbl="parChTrans1D2" presStyleIdx="0" presStyleCnt="3"/>
      <dgm:spPr/>
      <dgm:t>
        <a:bodyPr/>
        <a:lstStyle/>
        <a:p>
          <a:endParaRPr lang="fr-FR"/>
        </a:p>
      </dgm:t>
    </dgm:pt>
    <dgm:pt modelId="{D76D7B79-996A-4C24-B24E-889A5E295E93}" type="pres">
      <dgm:prSet presAssocID="{13DFD87C-EFCF-40D2-A62F-536199BC2830}" presName="hierRoot2" presStyleCnt="0"/>
      <dgm:spPr/>
    </dgm:pt>
    <dgm:pt modelId="{8C48AE6B-3BAC-4492-AC4D-213CBFEFA38E}" type="pres">
      <dgm:prSet presAssocID="{13DFD87C-EFCF-40D2-A62F-536199BC2830}" presName="composite2" presStyleCnt="0"/>
      <dgm:spPr/>
    </dgm:pt>
    <dgm:pt modelId="{3BEAD43F-5AFA-4A5E-BC62-1F6EF58CF3CA}" type="pres">
      <dgm:prSet presAssocID="{13DFD87C-EFCF-40D2-A62F-536199BC2830}" presName="background2" presStyleLbl="node2" presStyleIdx="0" presStyleCnt="3"/>
      <dgm:spPr/>
    </dgm:pt>
    <dgm:pt modelId="{A1759B1F-6982-48CF-B4CA-C31773F3013C}" type="pres">
      <dgm:prSet presAssocID="{13DFD87C-EFCF-40D2-A62F-536199BC2830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2A684AF-9B94-4745-B8BE-ABBE0EC61C94}" type="pres">
      <dgm:prSet presAssocID="{13DFD87C-EFCF-40D2-A62F-536199BC2830}" presName="hierChild3" presStyleCnt="0"/>
      <dgm:spPr/>
    </dgm:pt>
    <dgm:pt modelId="{5D7EE517-A0C5-45E3-A9CC-EE0E7E93B6C6}" type="pres">
      <dgm:prSet presAssocID="{7D8A360E-7CF3-4C5D-BB9B-C8FFC7A30680}" presName="Name10" presStyleLbl="parChTrans1D2" presStyleIdx="1" presStyleCnt="3"/>
      <dgm:spPr/>
      <dgm:t>
        <a:bodyPr/>
        <a:lstStyle/>
        <a:p>
          <a:endParaRPr lang="fr-FR"/>
        </a:p>
      </dgm:t>
    </dgm:pt>
    <dgm:pt modelId="{10647406-D2DF-45B2-9C1B-77743657FBE6}" type="pres">
      <dgm:prSet presAssocID="{F016BBAF-4BDE-400E-8D46-607431B3DE5F}" presName="hierRoot2" presStyleCnt="0"/>
      <dgm:spPr/>
    </dgm:pt>
    <dgm:pt modelId="{9BB7FBA5-621D-42FF-B959-E4667D9AA92A}" type="pres">
      <dgm:prSet presAssocID="{F016BBAF-4BDE-400E-8D46-607431B3DE5F}" presName="composite2" presStyleCnt="0"/>
      <dgm:spPr/>
    </dgm:pt>
    <dgm:pt modelId="{86D46F8E-8B41-48FB-BA87-1FB30712A649}" type="pres">
      <dgm:prSet presAssocID="{F016BBAF-4BDE-400E-8D46-607431B3DE5F}" presName="background2" presStyleLbl="node2" presStyleIdx="1" presStyleCnt="3"/>
      <dgm:spPr/>
    </dgm:pt>
    <dgm:pt modelId="{79C35AA4-E259-4CAC-AE88-FC05B6E3639C}" type="pres">
      <dgm:prSet presAssocID="{F016BBAF-4BDE-400E-8D46-607431B3DE5F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7CC44CF-62E2-45BD-A3CC-9A6490E6BDA9}" type="pres">
      <dgm:prSet presAssocID="{F016BBAF-4BDE-400E-8D46-607431B3DE5F}" presName="hierChild3" presStyleCnt="0"/>
      <dgm:spPr/>
    </dgm:pt>
    <dgm:pt modelId="{E2504547-8EDA-4FBF-9AE8-0ABA44E1AFE5}" type="pres">
      <dgm:prSet presAssocID="{FDDF70E4-23A1-4802-B79A-861EBA8D40B8}" presName="Name10" presStyleLbl="parChTrans1D2" presStyleIdx="2" presStyleCnt="3"/>
      <dgm:spPr/>
      <dgm:t>
        <a:bodyPr/>
        <a:lstStyle/>
        <a:p>
          <a:endParaRPr lang="fr-FR"/>
        </a:p>
      </dgm:t>
    </dgm:pt>
    <dgm:pt modelId="{4DB302C8-2607-49F3-AD08-0AA12EBF951B}" type="pres">
      <dgm:prSet presAssocID="{80AABB18-FDA6-4541-A065-E423E8F32F48}" presName="hierRoot2" presStyleCnt="0"/>
      <dgm:spPr/>
    </dgm:pt>
    <dgm:pt modelId="{83ED0C07-3563-4111-90FB-31B3A6AC55FD}" type="pres">
      <dgm:prSet presAssocID="{80AABB18-FDA6-4541-A065-E423E8F32F48}" presName="composite2" presStyleCnt="0"/>
      <dgm:spPr/>
    </dgm:pt>
    <dgm:pt modelId="{D21548C3-DE50-4968-9424-4365047CC467}" type="pres">
      <dgm:prSet presAssocID="{80AABB18-FDA6-4541-A065-E423E8F32F48}" presName="background2" presStyleLbl="node2" presStyleIdx="2" presStyleCnt="3"/>
      <dgm:spPr/>
    </dgm:pt>
    <dgm:pt modelId="{5A94CB99-015B-47E5-A934-15F30B9ADDBE}" type="pres">
      <dgm:prSet presAssocID="{80AABB18-FDA6-4541-A065-E423E8F32F48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3D514FC-F4F8-4239-A597-A525E513D1BC}" type="pres">
      <dgm:prSet presAssocID="{80AABB18-FDA6-4541-A065-E423E8F32F48}" presName="hierChild3" presStyleCnt="0"/>
      <dgm:spPr/>
    </dgm:pt>
  </dgm:ptLst>
  <dgm:cxnLst>
    <dgm:cxn modelId="{E707B96D-F6D0-4A42-9872-DF4A78BC1B7A}" type="presOf" srcId="{C889F356-DC52-4BE6-81C6-70C0BC77E02D}" destId="{0433244F-6839-4DB1-BED8-E0E21FE382A5}" srcOrd="0" destOrd="0" presId="urn:microsoft.com/office/officeart/2005/8/layout/hierarchy1"/>
    <dgm:cxn modelId="{E78CD60D-4F86-48AF-8938-925AFA22466F}" type="presOf" srcId="{F016BBAF-4BDE-400E-8D46-607431B3DE5F}" destId="{79C35AA4-E259-4CAC-AE88-FC05B6E3639C}" srcOrd="0" destOrd="0" presId="urn:microsoft.com/office/officeart/2005/8/layout/hierarchy1"/>
    <dgm:cxn modelId="{738F41E9-0955-44C5-849F-6DF106913264}" srcId="{C889F356-DC52-4BE6-81C6-70C0BC77E02D}" destId="{80AABB18-FDA6-4541-A065-E423E8F32F48}" srcOrd="2" destOrd="0" parTransId="{FDDF70E4-23A1-4802-B79A-861EBA8D40B8}" sibTransId="{6C51E187-7331-4F6E-A7F7-0084132AA9BE}"/>
    <dgm:cxn modelId="{5765B5A3-4193-43B4-B077-BB714BE650DF}" type="presOf" srcId="{7D8A360E-7CF3-4C5D-BB9B-C8FFC7A30680}" destId="{5D7EE517-A0C5-45E3-A9CC-EE0E7E93B6C6}" srcOrd="0" destOrd="0" presId="urn:microsoft.com/office/officeart/2005/8/layout/hierarchy1"/>
    <dgm:cxn modelId="{9546FF10-A52C-455B-8992-463DB8162520}" type="presOf" srcId="{80AABB18-FDA6-4541-A065-E423E8F32F48}" destId="{5A94CB99-015B-47E5-A934-15F30B9ADDBE}" srcOrd="0" destOrd="0" presId="urn:microsoft.com/office/officeart/2005/8/layout/hierarchy1"/>
    <dgm:cxn modelId="{6A17F201-11F6-4E2B-8BA3-A54C8B9C4D3C}" type="presOf" srcId="{6E11047F-FBC4-4E9A-9DC0-C7EADD2B55F1}" destId="{2D6891F5-887A-46AE-B3E7-B104D40E215D}" srcOrd="0" destOrd="0" presId="urn:microsoft.com/office/officeart/2005/8/layout/hierarchy1"/>
    <dgm:cxn modelId="{EF40B73E-8091-476B-B078-84870D8D7FF2}" type="presOf" srcId="{793FB7E9-1FA4-4177-AFF9-87CD65F65C1D}" destId="{30135031-359A-4D9C-9DBA-E32B6D148B4D}" srcOrd="0" destOrd="0" presId="urn:microsoft.com/office/officeart/2005/8/layout/hierarchy1"/>
    <dgm:cxn modelId="{2E188E11-3537-42B4-9C49-C93EEA0FC0EB}" srcId="{793FB7E9-1FA4-4177-AFF9-87CD65F65C1D}" destId="{C889F356-DC52-4BE6-81C6-70C0BC77E02D}" srcOrd="0" destOrd="0" parTransId="{C26541F5-2358-4FA8-83B9-C11ED896BE5F}" sibTransId="{A2DADCCF-9CF7-48AB-BAA7-3B9345F675A6}"/>
    <dgm:cxn modelId="{B243EEE7-C2D3-465F-B560-32948BB57D98}" srcId="{C889F356-DC52-4BE6-81C6-70C0BC77E02D}" destId="{F016BBAF-4BDE-400E-8D46-607431B3DE5F}" srcOrd="1" destOrd="0" parTransId="{7D8A360E-7CF3-4C5D-BB9B-C8FFC7A30680}" sibTransId="{DBA6D320-DAE7-4E5A-9E76-E5B9DAC64AC5}"/>
    <dgm:cxn modelId="{202ED3B6-AC57-46AB-A15E-C9B1AD9715D6}" srcId="{C889F356-DC52-4BE6-81C6-70C0BC77E02D}" destId="{13DFD87C-EFCF-40D2-A62F-536199BC2830}" srcOrd="0" destOrd="0" parTransId="{6E11047F-FBC4-4E9A-9DC0-C7EADD2B55F1}" sibTransId="{AF8CB4C7-CE60-4A86-A1F0-366CD7801E0F}"/>
    <dgm:cxn modelId="{3ACDD69E-9645-4C61-BE0A-6FA720D9BF06}" type="presOf" srcId="{FDDF70E4-23A1-4802-B79A-861EBA8D40B8}" destId="{E2504547-8EDA-4FBF-9AE8-0ABA44E1AFE5}" srcOrd="0" destOrd="0" presId="urn:microsoft.com/office/officeart/2005/8/layout/hierarchy1"/>
    <dgm:cxn modelId="{8BBB933F-694B-47E3-A219-E4BD5CC89DC7}" type="presOf" srcId="{13DFD87C-EFCF-40D2-A62F-536199BC2830}" destId="{A1759B1F-6982-48CF-B4CA-C31773F3013C}" srcOrd="0" destOrd="0" presId="urn:microsoft.com/office/officeart/2005/8/layout/hierarchy1"/>
    <dgm:cxn modelId="{BF65C76A-6019-4E69-9CBD-A92C0D1E7D06}" type="presParOf" srcId="{30135031-359A-4D9C-9DBA-E32B6D148B4D}" destId="{E79EA0D5-2AAE-429D-8726-7D563BB7FB98}" srcOrd="0" destOrd="0" presId="urn:microsoft.com/office/officeart/2005/8/layout/hierarchy1"/>
    <dgm:cxn modelId="{FE0C198D-6F70-4DF1-B98A-51C0B532ADDF}" type="presParOf" srcId="{E79EA0D5-2AAE-429D-8726-7D563BB7FB98}" destId="{C2821B5C-0233-47F3-BEF5-0FA90787F18C}" srcOrd="0" destOrd="0" presId="urn:microsoft.com/office/officeart/2005/8/layout/hierarchy1"/>
    <dgm:cxn modelId="{EBCF86EA-1164-4CA3-A4D2-E352AF3F2645}" type="presParOf" srcId="{C2821B5C-0233-47F3-BEF5-0FA90787F18C}" destId="{1F66401E-A70F-4C71-81C0-FE486A05CB68}" srcOrd="0" destOrd="0" presId="urn:microsoft.com/office/officeart/2005/8/layout/hierarchy1"/>
    <dgm:cxn modelId="{493F7593-B9D7-4ED5-A3D8-22770D48089B}" type="presParOf" srcId="{C2821B5C-0233-47F3-BEF5-0FA90787F18C}" destId="{0433244F-6839-4DB1-BED8-E0E21FE382A5}" srcOrd="1" destOrd="0" presId="urn:microsoft.com/office/officeart/2005/8/layout/hierarchy1"/>
    <dgm:cxn modelId="{3A9AEEAA-A18E-4D97-AA39-A29E973D29DC}" type="presParOf" srcId="{E79EA0D5-2AAE-429D-8726-7D563BB7FB98}" destId="{96BF2CF7-ADE0-436F-9BD7-8823EB6F5983}" srcOrd="1" destOrd="0" presId="urn:microsoft.com/office/officeart/2005/8/layout/hierarchy1"/>
    <dgm:cxn modelId="{CFF028FA-67CC-42EC-B19F-CA659B4AB008}" type="presParOf" srcId="{96BF2CF7-ADE0-436F-9BD7-8823EB6F5983}" destId="{2D6891F5-887A-46AE-B3E7-B104D40E215D}" srcOrd="0" destOrd="0" presId="urn:microsoft.com/office/officeart/2005/8/layout/hierarchy1"/>
    <dgm:cxn modelId="{AA7451F9-AA7A-412B-9954-EE455640DCA3}" type="presParOf" srcId="{96BF2CF7-ADE0-436F-9BD7-8823EB6F5983}" destId="{D76D7B79-996A-4C24-B24E-889A5E295E93}" srcOrd="1" destOrd="0" presId="urn:microsoft.com/office/officeart/2005/8/layout/hierarchy1"/>
    <dgm:cxn modelId="{C63D0395-2E13-4CA7-8769-0E689494A99D}" type="presParOf" srcId="{D76D7B79-996A-4C24-B24E-889A5E295E93}" destId="{8C48AE6B-3BAC-4492-AC4D-213CBFEFA38E}" srcOrd="0" destOrd="0" presId="urn:microsoft.com/office/officeart/2005/8/layout/hierarchy1"/>
    <dgm:cxn modelId="{AB3A498B-BDF4-4988-8E0D-12361A42E4E1}" type="presParOf" srcId="{8C48AE6B-3BAC-4492-AC4D-213CBFEFA38E}" destId="{3BEAD43F-5AFA-4A5E-BC62-1F6EF58CF3CA}" srcOrd="0" destOrd="0" presId="urn:microsoft.com/office/officeart/2005/8/layout/hierarchy1"/>
    <dgm:cxn modelId="{76DA741F-B56E-4CF4-A0E0-CB790DB70AA4}" type="presParOf" srcId="{8C48AE6B-3BAC-4492-AC4D-213CBFEFA38E}" destId="{A1759B1F-6982-48CF-B4CA-C31773F3013C}" srcOrd="1" destOrd="0" presId="urn:microsoft.com/office/officeart/2005/8/layout/hierarchy1"/>
    <dgm:cxn modelId="{8707A871-9F4D-45FE-9078-08813A40B626}" type="presParOf" srcId="{D76D7B79-996A-4C24-B24E-889A5E295E93}" destId="{22A684AF-9B94-4745-B8BE-ABBE0EC61C94}" srcOrd="1" destOrd="0" presId="urn:microsoft.com/office/officeart/2005/8/layout/hierarchy1"/>
    <dgm:cxn modelId="{DEA0517B-A121-4DAF-BE5B-DFF7EA894260}" type="presParOf" srcId="{96BF2CF7-ADE0-436F-9BD7-8823EB6F5983}" destId="{5D7EE517-A0C5-45E3-A9CC-EE0E7E93B6C6}" srcOrd="2" destOrd="0" presId="urn:microsoft.com/office/officeart/2005/8/layout/hierarchy1"/>
    <dgm:cxn modelId="{3F0B1374-CDA0-40B0-BFD1-C32856DE7EE2}" type="presParOf" srcId="{96BF2CF7-ADE0-436F-9BD7-8823EB6F5983}" destId="{10647406-D2DF-45B2-9C1B-77743657FBE6}" srcOrd="3" destOrd="0" presId="urn:microsoft.com/office/officeart/2005/8/layout/hierarchy1"/>
    <dgm:cxn modelId="{BAD3A68B-3128-428B-A59F-4304E19E0ECA}" type="presParOf" srcId="{10647406-D2DF-45B2-9C1B-77743657FBE6}" destId="{9BB7FBA5-621D-42FF-B959-E4667D9AA92A}" srcOrd="0" destOrd="0" presId="urn:microsoft.com/office/officeart/2005/8/layout/hierarchy1"/>
    <dgm:cxn modelId="{98BFC890-1341-4A5E-BFFC-06203ABF3A2E}" type="presParOf" srcId="{9BB7FBA5-621D-42FF-B959-E4667D9AA92A}" destId="{86D46F8E-8B41-48FB-BA87-1FB30712A649}" srcOrd="0" destOrd="0" presId="urn:microsoft.com/office/officeart/2005/8/layout/hierarchy1"/>
    <dgm:cxn modelId="{B87118A9-BFC5-4CBB-A5FE-EFB8A8D6596A}" type="presParOf" srcId="{9BB7FBA5-621D-42FF-B959-E4667D9AA92A}" destId="{79C35AA4-E259-4CAC-AE88-FC05B6E3639C}" srcOrd="1" destOrd="0" presId="urn:microsoft.com/office/officeart/2005/8/layout/hierarchy1"/>
    <dgm:cxn modelId="{156376F4-2D2A-4073-B4B4-B3F9EB7D540C}" type="presParOf" srcId="{10647406-D2DF-45B2-9C1B-77743657FBE6}" destId="{C7CC44CF-62E2-45BD-A3CC-9A6490E6BDA9}" srcOrd="1" destOrd="0" presId="urn:microsoft.com/office/officeart/2005/8/layout/hierarchy1"/>
    <dgm:cxn modelId="{0F5BD6CA-3513-43D9-B4A1-099029F9680D}" type="presParOf" srcId="{96BF2CF7-ADE0-436F-9BD7-8823EB6F5983}" destId="{E2504547-8EDA-4FBF-9AE8-0ABA44E1AFE5}" srcOrd="4" destOrd="0" presId="urn:microsoft.com/office/officeart/2005/8/layout/hierarchy1"/>
    <dgm:cxn modelId="{96D8B1D0-4DE0-4A7E-9077-EE5886AE8739}" type="presParOf" srcId="{96BF2CF7-ADE0-436F-9BD7-8823EB6F5983}" destId="{4DB302C8-2607-49F3-AD08-0AA12EBF951B}" srcOrd="5" destOrd="0" presId="urn:microsoft.com/office/officeart/2005/8/layout/hierarchy1"/>
    <dgm:cxn modelId="{FBFAC7BB-C056-4B4E-A3A3-80B83B9EAEE0}" type="presParOf" srcId="{4DB302C8-2607-49F3-AD08-0AA12EBF951B}" destId="{83ED0C07-3563-4111-90FB-31B3A6AC55FD}" srcOrd="0" destOrd="0" presId="urn:microsoft.com/office/officeart/2005/8/layout/hierarchy1"/>
    <dgm:cxn modelId="{2B493F06-15E2-4D8D-8E1B-F3E18C17E47B}" type="presParOf" srcId="{83ED0C07-3563-4111-90FB-31B3A6AC55FD}" destId="{D21548C3-DE50-4968-9424-4365047CC467}" srcOrd="0" destOrd="0" presId="urn:microsoft.com/office/officeart/2005/8/layout/hierarchy1"/>
    <dgm:cxn modelId="{1BF93217-9EC6-41A4-B3FF-DABF6E7ABCA5}" type="presParOf" srcId="{83ED0C07-3563-4111-90FB-31B3A6AC55FD}" destId="{5A94CB99-015B-47E5-A934-15F30B9ADDBE}" srcOrd="1" destOrd="0" presId="urn:microsoft.com/office/officeart/2005/8/layout/hierarchy1"/>
    <dgm:cxn modelId="{9BE560AB-EC14-48CE-AD30-727FA9CECE59}" type="presParOf" srcId="{4DB302C8-2607-49F3-AD08-0AA12EBF951B}" destId="{F3D514FC-F4F8-4239-A597-A525E513D1B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6BC6935-035D-429F-AD54-5C74C343BFB5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D6FE865E-6443-469D-84FC-876FAD15F950}">
      <dgm:prSet phldrT="[Texte]" custT="1"/>
      <dgm:spPr/>
      <dgm:t>
        <a:bodyPr/>
        <a:lstStyle/>
        <a:p>
          <a:r>
            <a:rPr lang="fr-FR" sz="1800" b="1" u="none" smtClean="0"/>
            <a:t>Services aux particuliers</a:t>
          </a:r>
          <a:endParaRPr lang="fr-FR" sz="1800" u="none" dirty="0"/>
        </a:p>
      </dgm:t>
    </dgm:pt>
    <dgm:pt modelId="{240082A2-6F61-4941-B7B8-D283A32ECE4B}" type="parTrans" cxnId="{DBE78956-9927-4CE6-8107-EE4ADA67EDAA}">
      <dgm:prSet/>
      <dgm:spPr/>
      <dgm:t>
        <a:bodyPr/>
        <a:lstStyle/>
        <a:p>
          <a:endParaRPr lang="fr-FR"/>
        </a:p>
      </dgm:t>
    </dgm:pt>
    <dgm:pt modelId="{881EBD40-A0FE-43A4-9175-227487C65D85}" type="sibTrans" cxnId="{DBE78956-9927-4CE6-8107-EE4ADA67EDAA}">
      <dgm:prSet/>
      <dgm:spPr/>
      <dgm:t>
        <a:bodyPr/>
        <a:lstStyle/>
        <a:p>
          <a:endParaRPr lang="fr-FR"/>
        </a:p>
      </dgm:t>
    </dgm:pt>
    <dgm:pt modelId="{64D88179-D005-483C-9916-B8966A6D3905}">
      <dgm:prSet phldrT="[Texte]" custT="1"/>
      <dgm:spPr/>
      <dgm:t>
        <a:bodyPr/>
        <a:lstStyle/>
        <a:p>
          <a:r>
            <a:rPr lang="fr-FR" sz="1400" b="1" u="sng" smtClean="0"/>
            <a:t> </a:t>
          </a:r>
          <a:r>
            <a:rPr lang="fr-FR" sz="1400" b="1" u="none" smtClean="0"/>
            <a:t>LES</a:t>
          </a:r>
          <a:r>
            <a:rPr lang="fr-FR" sz="1400" b="1" u="sng" smtClean="0"/>
            <a:t> </a:t>
          </a:r>
          <a:r>
            <a:rPr lang="fr-FR" sz="1400" b="1" u="none" smtClean="0"/>
            <a:t>FONCTIONS</a:t>
          </a:r>
          <a:r>
            <a:rPr lang="fr-FR" sz="1400" b="1" u="sng" smtClean="0"/>
            <a:t> </a:t>
          </a:r>
          <a:r>
            <a:rPr lang="fr-FR" sz="1400" b="1" u="none" smtClean="0"/>
            <a:t>TERTIAIRES</a:t>
          </a:r>
          <a:endParaRPr lang="fr-FR" sz="1400" u="none" dirty="0"/>
        </a:p>
      </dgm:t>
    </dgm:pt>
    <dgm:pt modelId="{D7354B73-4481-4AD9-8FBC-6E25C71242CB}" type="parTrans" cxnId="{C3CD13B4-7567-457C-A95E-4628697E2051}">
      <dgm:prSet/>
      <dgm:spPr/>
      <dgm:t>
        <a:bodyPr/>
        <a:lstStyle/>
        <a:p>
          <a:endParaRPr lang="fr-FR"/>
        </a:p>
      </dgm:t>
    </dgm:pt>
    <dgm:pt modelId="{541F5BBB-72BA-47DA-A479-84A19CC64F77}" type="sibTrans" cxnId="{C3CD13B4-7567-457C-A95E-4628697E2051}">
      <dgm:prSet/>
      <dgm:spPr/>
      <dgm:t>
        <a:bodyPr/>
        <a:lstStyle/>
        <a:p>
          <a:endParaRPr lang="fr-FR"/>
        </a:p>
      </dgm:t>
    </dgm:pt>
    <dgm:pt modelId="{B22D14BE-1226-4250-A994-D79007E0DF75}">
      <dgm:prSet phldrT="[Texte]" custT="1"/>
      <dgm:spPr/>
      <dgm:t>
        <a:bodyPr/>
        <a:lstStyle/>
        <a:p>
          <a:r>
            <a:rPr lang="fr-FR" sz="1800" b="1" u="none" smtClean="0"/>
            <a:t>Tertiaire</a:t>
          </a:r>
          <a:r>
            <a:rPr lang="fr-FR" sz="1800" b="1" u="sng" smtClean="0"/>
            <a:t> </a:t>
          </a:r>
          <a:r>
            <a:rPr lang="fr-FR" sz="1800" b="1" u="none" smtClean="0"/>
            <a:t>de</a:t>
          </a:r>
          <a:r>
            <a:rPr lang="fr-FR" sz="1800" b="1" u="sng" smtClean="0"/>
            <a:t> </a:t>
          </a:r>
          <a:r>
            <a:rPr lang="fr-FR" sz="1800" b="1" u="none" smtClean="0"/>
            <a:t>service</a:t>
          </a:r>
          <a:endParaRPr lang="fr-FR" sz="1800" u="none" dirty="0"/>
        </a:p>
      </dgm:t>
    </dgm:pt>
    <dgm:pt modelId="{5C60C31F-FA4B-4BC0-AC41-0CEB32967C8E}" type="sibTrans" cxnId="{B9644B56-71BE-4BD4-86CE-435513644AE4}">
      <dgm:prSet/>
      <dgm:spPr/>
      <dgm:t>
        <a:bodyPr/>
        <a:lstStyle/>
        <a:p>
          <a:endParaRPr lang="fr-FR"/>
        </a:p>
      </dgm:t>
    </dgm:pt>
    <dgm:pt modelId="{2C23A3FA-D1EF-41FB-A67F-C43B56F45E34}" type="parTrans" cxnId="{B9644B56-71BE-4BD4-86CE-435513644AE4}">
      <dgm:prSet/>
      <dgm:spPr/>
      <dgm:t>
        <a:bodyPr/>
        <a:lstStyle/>
        <a:p>
          <a:endParaRPr lang="fr-FR"/>
        </a:p>
      </dgm:t>
    </dgm:pt>
    <dgm:pt modelId="{87617123-9F73-4228-9202-E19E7B1507E0}">
      <dgm:prSet phldrT="[Texte]" custT="1"/>
      <dgm:spPr/>
      <dgm:t>
        <a:bodyPr/>
        <a:lstStyle/>
        <a:p>
          <a:r>
            <a:rPr lang="fr-FR" sz="1800" b="1" u="none" smtClean="0"/>
            <a:t>Services aux entreprises</a:t>
          </a:r>
          <a:endParaRPr lang="fr-FR" sz="1800" u="none" dirty="0"/>
        </a:p>
      </dgm:t>
    </dgm:pt>
    <dgm:pt modelId="{8A25BFF1-399E-4B17-A88B-222D1CA3D952}" type="parTrans" cxnId="{8321B7E8-3901-4AD9-95CC-C5CF160BB7E9}">
      <dgm:prSet/>
      <dgm:spPr/>
      <dgm:t>
        <a:bodyPr/>
        <a:lstStyle/>
        <a:p>
          <a:endParaRPr lang="fr-FR"/>
        </a:p>
      </dgm:t>
    </dgm:pt>
    <dgm:pt modelId="{DF0CA384-A3B7-4856-A72B-43C22AEF69E7}" type="sibTrans" cxnId="{8321B7E8-3901-4AD9-95CC-C5CF160BB7E9}">
      <dgm:prSet/>
      <dgm:spPr/>
      <dgm:t>
        <a:bodyPr/>
        <a:lstStyle/>
        <a:p>
          <a:endParaRPr lang="fr-FR"/>
        </a:p>
      </dgm:t>
    </dgm:pt>
    <dgm:pt modelId="{3195B724-1A30-4D09-ACDA-25DE07B7860A}">
      <dgm:prSet phldrT="[Texte]" custT="1"/>
      <dgm:spPr/>
      <dgm:t>
        <a:bodyPr/>
        <a:lstStyle/>
        <a:p>
          <a:r>
            <a:rPr lang="fr-FR" sz="1800" b="1" u="none" smtClean="0"/>
            <a:t>Commerce de gros</a:t>
          </a:r>
          <a:endParaRPr lang="fr-FR" sz="1800" u="none" dirty="0"/>
        </a:p>
      </dgm:t>
    </dgm:pt>
    <dgm:pt modelId="{3E23C6F8-6676-49C4-9FD4-F551433D07F5}" type="parTrans" cxnId="{CA0EF9C2-1CA7-4623-A6CD-68EACCC5CA71}">
      <dgm:prSet/>
      <dgm:spPr/>
      <dgm:t>
        <a:bodyPr/>
        <a:lstStyle/>
        <a:p>
          <a:endParaRPr lang="fr-FR"/>
        </a:p>
      </dgm:t>
    </dgm:pt>
    <dgm:pt modelId="{87089457-AFD5-482A-8B55-EA8025E65D1A}" type="sibTrans" cxnId="{CA0EF9C2-1CA7-4623-A6CD-68EACCC5CA71}">
      <dgm:prSet/>
      <dgm:spPr/>
      <dgm:t>
        <a:bodyPr/>
        <a:lstStyle/>
        <a:p>
          <a:endParaRPr lang="fr-FR"/>
        </a:p>
      </dgm:t>
    </dgm:pt>
    <dgm:pt modelId="{6F926CE0-10D8-4F25-A6FC-6668F7F1294F}">
      <dgm:prSet phldrT="[Texte]" custT="1"/>
      <dgm:spPr/>
      <dgm:t>
        <a:bodyPr/>
        <a:lstStyle/>
        <a:p>
          <a:r>
            <a:rPr lang="fr-FR" sz="1800" b="1" u="none" smtClean="0"/>
            <a:t>tertiaire commercial</a:t>
          </a:r>
          <a:endParaRPr lang="fr-FR" sz="1800" u="none" dirty="0" smtClean="0"/>
        </a:p>
      </dgm:t>
    </dgm:pt>
    <dgm:pt modelId="{38583D01-1C98-40F9-A442-5361E7DDA7B5}" type="sibTrans" cxnId="{96D6A45F-B2A8-463B-947D-66A11933A5E7}">
      <dgm:prSet/>
      <dgm:spPr/>
      <dgm:t>
        <a:bodyPr/>
        <a:lstStyle/>
        <a:p>
          <a:endParaRPr lang="fr-FR"/>
        </a:p>
      </dgm:t>
    </dgm:pt>
    <dgm:pt modelId="{D91C5A67-D36C-4B9F-AB17-6CC8DA043996}" type="parTrans" cxnId="{96D6A45F-B2A8-463B-947D-66A11933A5E7}">
      <dgm:prSet/>
      <dgm:spPr/>
      <dgm:t>
        <a:bodyPr/>
        <a:lstStyle/>
        <a:p>
          <a:endParaRPr lang="fr-FR"/>
        </a:p>
      </dgm:t>
    </dgm:pt>
    <dgm:pt modelId="{81D84B23-9393-4D0C-B99F-1ED330F2FA06}">
      <dgm:prSet phldrT="[Texte]" custT="1"/>
      <dgm:spPr/>
      <dgm:t>
        <a:bodyPr/>
        <a:lstStyle/>
        <a:p>
          <a:r>
            <a:rPr lang="fr-FR" sz="1800" b="1" u="none" smtClean="0"/>
            <a:t>Tertiaire</a:t>
          </a:r>
          <a:r>
            <a:rPr lang="fr-FR" sz="1800" b="1" u="sng" smtClean="0"/>
            <a:t> </a:t>
          </a:r>
          <a:r>
            <a:rPr lang="fr-FR" sz="1800" b="1" u="none" smtClean="0"/>
            <a:t>supérieur</a:t>
          </a:r>
          <a:endParaRPr lang="fr-FR" sz="1800" u="none" dirty="0" smtClean="0"/>
        </a:p>
      </dgm:t>
    </dgm:pt>
    <dgm:pt modelId="{00AA9472-6758-425D-B811-54F6B93C8D94}" type="parTrans" cxnId="{9D5DF223-A543-45CB-BAA1-5EFD49C6302E}">
      <dgm:prSet/>
      <dgm:spPr/>
      <dgm:t>
        <a:bodyPr/>
        <a:lstStyle/>
        <a:p>
          <a:endParaRPr lang="fr-FR"/>
        </a:p>
      </dgm:t>
    </dgm:pt>
    <dgm:pt modelId="{F99C1DC1-EEB4-4D62-912C-882341E5FAC0}" type="sibTrans" cxnId="{9D5DF223-A543-45CB-BAA1-5EFD49C6302E}">
      <dgm:prSet/>
      <dgm:spPr/>
      <dgm:t>
        <a:bodyPr/>
        <a:lstStyle/>
        <a:p>
          <a:endParaRPr lang="fr-FR"/>
        </a:p>
      </dgm:t>
    </dgm:pt>
    <dgm:pt modelId="{7AF76562-D49B-472C-8B47-88A8016C8CB8}">
      <dgm:prSet phldrT="[Texte]" custT="1"/>
      <dgm:spPr/>
      <dgm:t>
        <a:bodyPr/>
        <a:lstStyle/>
        <a:p>
          <a:r>
            <a:rPr lang="fr-FR" sz="1800" b="1" u="none" smtClean="0"/>
            <a:t>Commerce de détail</a:t>
          </a:r>
          <a:endParaRPr lang="fr-FR" sz="1800" u="none" dirty="0"/>
        </a:p>
      </dgm:t>
    </dgm:pt>
    <dgm:pt modelId="{683641A1-4476-4324-8DA7-674AF8628555}" type="sibTrans" cxnId="{12BCAD4D-C0B5-44F2-89F0-51934843B37D}">
      <dgm:prSet/>
      <dgm:spPr/>
      <dgm:t>
        <a:bodyPr/>
        <a:lstStyle/>
        <a:p>
          <a:endParaRPr lang="fr-FR"/>
        </a:p>
      </dgm:t>
    </dgm:pt>
    <dgm:pt modelId="{2539EDFD-D2BE-4F3F-837C-F31F72588F23}" type="parTrans" cxnId="{12BCAD4D-C0B5-44F2-89F0-51934843B37D}">
      <dgm:prSet/>
      <dgm:spPr/>
      <dgm:t>
        <a:bodyPr/>
        <a:lstStyle/>
        <a:p>
          <a:endParaRPr lang="fr-FR"/>
        </a:p>
      </dgm:t>
    </dgm:pt>
    <dgm:pt modelId="{6955E4E4-5AA3-468A-A10D-304E3434B2BB}">
      <dgm:prSet custT="1"/>
      <dgm:spPr/>
      <dgm:t>
        <a:bodyPr/>
        <a:lstStyle/>
        <a:p>
          <a:r>
            <a:rPr lang="fr-FR" sz="1600" b="1" u="none" smtClean="0"/>
            <a:t>Services économiques</a:t>
          </a:r>
          <a:endParaRPr lang="fr-FR" sz="1600" u="none" dirty="0"/>
        </a:p>
      </dgm:t>
    </dgm:pt>
    <dgm:pt modelId="{C5F4DB1E-6B53-4B72-8407-AB23FE9169CE}" type="parTrans" cxnId="{14023C23-A765-46D4-9EFA-803388C077E4}">
      <dgm:prSet/>
      <dgm:spPr/>
      <dgm:t>
        <a:bodyPr/>
        <a:lstStyle/>
        <a:p>
          <a:endParaRPr lang="fr-FR"/>
        </a:p>
      </dgm:t>
    </dgm:pt>
    <dgm:pt modelId="{6116B3A4-08A2-4FB2-8665-A50CE592E4D1}" type="sibTrans" cxnId="{14023C23-A765-46D4-9EFA-803388C077E4}">
      <dgm:prSet/>
      <dgm:spPr/>
      <dgm:t>
        <a:bodyPr/>
        <a:lstStyle/>
        <a:p>
          <a:endParaRPr lang="fr-FR"/>
        </a:p>
      </dgm:t>
    </dgm:pt>
    <dgm:pt modelId="{11B8D372-A0C3-42CD-A18E-A2086C1EFE9D}">
      <dgm:prSet custT="1"/>
      <dgm:spPr/>
      <dgm:t>
        <a:bodyPr/>
        <a:lstStyle/>
        <a:p>
          <a:r>
            <a:rPr lang="fr-FR" sz="1100" b="1" u="none" smtClean="0"/>
            <a:t>Services de commandement liés au fonctionnement de la puissance publique </a:t>
          </a:r>
          <a:endParaRPr lang="fr-FR" sz="1100" u="none" dirty="0"/>
        </a:p>
      </dgm:t>
    </dgm:pt>
    <dgm:pt modelId="{B77EC796-9280-4194-A968-888C4E6D4CAE}" type="parTrans" cxnId="{A9525036-EC0F-4D07-8E27-3A029127044E}">
      <dgm:prSet/>
      <dgm:spPr/>
      <dgm:t>
        <a:bodyPr/>
        <a:lstStyle/>
        <a:p>
          <a:endParaRPr lang="fr-FR"/>
        </a:p>
      </dgm:t>
    </dgm:pt>
    <dgm:pt modelId="{6F4DC082-14B8-4316-8957-6F09D9D5F22A}" type="sibTrans" cxnId="{A9525036-EC0F-4D07-8E27-3A029127044E}">
      <dgm:prSet/>
      <dgm:spPr/>
      <dgm:t>
        <a:bodyPr/>
        <a:lstStyle/>
        <a:p>
          <a:endParaRPr lang="fr-FR"/>
        </a:p>
      </dgm:t>
    </dgm:pt>
    <dgm:pt modelId="{921C72C5-5C08-4FE0-9E3C-270A06E18DE5}">
      <dgm:prSet custT="1"/>
      <dgm:spPr/>
      <dgm:t>
        <a:bodyPr/>
        <a:lstStyle/>
        <a:p>
          <a:r>
            <a:rPr lang="fr-FR" sz="1800" b="1" u="none" smtClean="0"/>
            <a:t>Services financiers</a:t>
          </a:r>
          <a:endParaRPr lang="fr-FR" sz="1800" u="none" dirty="0"/>
        </a:p>
      </dgm:t>
    </dgm:pt>
    <dgm:pt modelId="{F8F01D7E-C0C6-4DF6-974E-252B04F210C9}" type="parTrans" cxnId="{21F5875D-AD93-42EA-BDC0-7063B03E444C}">
      <dgm:prSet/>
      <dgm:spPr/>
      <dgm:t>
        <a:bodyPr/>
        <a:lstStyle/>
        <a:p>
          <a:endParaRPr lang="fr-FR"/>
        </a:p>
      </dgm:t>
    </dgm:pt>
    <dgm:pt modelId="{CDADBD4C-6B40-406F-A47F-AAE6DCA28F74}" type="sibTrans" cxnId="{21F5875D-AD93-42EA-BDC0-7063B03E444C}">
      <dgm:prSet/>
      <dgm:spPr/>
      <dgm:t>
        <a:bodyPr/>
        <a:lstStyle/>
        <a:p>
          <a:endParaRPr lang="fr-FR"/>
        </a:p>
      </dgm:t>
    </dgm:pt>
    <dgm:pt modelId="{1B97F64A-E74A-45DB-8C47-F19DA39AA212}" type="pres">
      <dgm:prSet presAssocID="{A6BC6935-035D-429F-AD54-5C74C343BFB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60E3970-67E9-41CB-B48C-B171F64CE22F}" type="pres">
      <dgm:prSet presAssocID="{64D88179-D005-483C-9916-B8966A6D3905}" presName="root1" presStyleCnt="0"/>
      <dgm:spPr/>
      <dgm:t>
        <a:bodyPr/>
        <a:lstStyle/>
        <a:p>
          <a:endParaRPr lang="fr-FR"/>
        </a:p>
      </dgm:t>
    </dgm:pt>
    <dgm:pt modelId="{49228A8D-79EC-45A1-B855-3388631F3620}" type="pres">
      <dgm:prSet presAssocID="{64D88179-D005-483C-9916-B8966A6D390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A774002-0B01-4DAB-B895-7628666B566A}" type="pres">
      <dgm:prSet presAssocID="{64D88179-D005-483C-9916-B8966A6D3905}" presName="level2hierChild" presStyleCnt="0"/>
      <dgm:spPr/>
      <dgm:t>
        <a:bodyPr/>
        <a:lstStyle/>
        <a:p>
          <a:endParaRPr lang="fr-FR"/>
        </a:p>
      </dgm:t>
    </dgm:pt>
    <dgm:pt modelId="{F07F243C-47D7-47BE-9423-691B8D12E948}" type="pres">
      <dgm:prSet presAssocID="{2C23A3FA-D1EF-41FB-A67F-C43B56F45E34}" presName="conn2-1" presStyleLbl="parChTrans1D2" presStyleIdx="0" presStyleCnt="3"/>
      <dgm:spPr/>
      <dgm:t>
        <a:bodyPr/>
        <a:lstStyle/>
        <a:p>
          <a:endParaRPr lang="fr-FR"/>
        </a:p>
      </dgm:t>
    </dgm:pt>
    <dgm:pt modelId="{56EE552A-4B6D-4956-BFDD-16431A56F063}" type="pres">
      <dgm:prSet presAssocID="{2C23A3FA-D1EF-41FB-A67F-C43B56F45E34}" presName="connTx" presStyleLbl="parChTrans1D2" presStyleIdx="0" presStyleCnt="3"/>
      <dgm:spPr/>
      <dgm:t>
        <a:bodyPr/>
        <a:lstStyle/>
        <a:p>
          <a:endParaRPr lang="fr-FR"/>
        </a:p>
      </dgm:t>
    </dgm:pt>
    <dgm:pt modelId="{2C31DE15-3886-4FF0-9459-7504B4BFF079}" type="pres">
      <dgm:prSet presAssocID="{B22D14BE-1226-4250-A994-D79007E0DF75}" presName="root2" presStyleCnt="0"/>
      <dgm:spPr/>
      <dgm:t>
        <a:bodyPr/>
        <a:lstStyle/>
        <a:p>
          <a:endParaRPr lang="fr-FR"/>
        </a:p>
      </dgm:t>
    </dgm:pt>
    <dgm:pt modelId="{C0C3BB6A-2F3F-463A-BFE5-7786B83E51B8}" type="pres">
      <dgm:prSet presAssocID="{B22D14BE-1226-4250-A994-D79007E0DF75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C373818-C202-478D-92F6-93EA003F68C2}" type="pres">
      <dgm:prSet presAssocID="{B22D14BE-1226-4250-A994-D79007E0DF75}" presName="level3hierChild" presStyleCnt="0"/>
      <dgm:spPr/>
      <dgm:t>
        <a:bodyPr/>
        <a:lstStyle/>
        <a:p>
          <a:endParaRPr lang="fr-FR"/>
        </a:p>
      </dgm:t>
    </dgm:pt>
    <dgm:pt modelId="{BF3C15DA-A39D-496D-A5B3-42F6EBB922A9}" type="pres">
      <dgm:prSet presAssocID="{8A25BFF1-399E-4B17-A88B-222D1CA3D952}" presName="conn2-1" presStyleLbl="parChTrans1D3" presStyleIdx="0" presStyleCnt="7"/>
      <dgm:spPr/>
      <dgm:t>
        <a:bodyPr/>
        <a:lstStyle/>
        <a:p>
          <a:endParaRPr lang="fr-FR"/>
        </a:p>
      </dgm:t>
    </dgm:pt>
    <dgm:pt modelId="{582F44E0-D37B-4820-A7C3-41B47971348C}" type="pres">
      <dgm:prSet presAssocID="{8A25BFF1-399E-4B17-A88B-222D1CA3D952}" presName="connTx" presStyleLbl="parChTrans1D3" presStyleIdx="0" presStyleCnt="7"/>
      <dgm:spPr/>
      <dgm:t>
        <a:bodyPr/>
        <a:lstStyle/>
        <a:p>
          <a:endParaRPr lang="fr-FR"/>
        </a:p>
      </dgm:t>
    </dgm:pt>
    <dgm:pt modelId="{D725D46C-C3D1-42D6-A399-B7F8E504EBD9}" type="pres">
      <dgm:prSet presAssocID="{87617123-9F73-4228-9202-E19E7B1507E0}" presName="root2" presStyleCnt="0"/>
      <dgm:spPr/>
      <dgm:t>
        <a:bodyPr/>
        <a:lstStyle/>
        <a:p>
          <a:endParaRPr lang="fr-FR"/>
        </a:p>
      </dgm:t>
    </dgm:pt>
    <dgm:pt modelId="{3DEDC791-E837-4148-8EAD-54772EB2F05F}" type="pres">
      <dgm:prSet presAssocID="{87617123-9F73-4228-9202-E19E7B1507E0}" presName="LevelTwoTextNode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3EBFF1B-6FC1-4E83-A302-31309A7C8CF7}" type="pres">
      <dgm:prSet presAssocID="{87617123-9F73-4228-9202-E19E7B1507E0}" presName="level3hierChild" presStyleCnt="0"/>
      <dgm:spPr/>
      <dgm:t>
        <a:bodyPr/>
        <a:lstStyle/>
        <a:p>
          <a:endParaRPr lang="fr-FR"/>
        </a:p>
      </dgm:t>
    </dgm:pt>
    <dgm:pt modelId="{37A81FCD-B50A-4E93-9CE1-EFA57FF73DD8}" type="pres">
      <dgm:prSet presAssocID="{240082A2-6F61-4941-B7B8-D283A32ECE4B}" presName="conn2-1" presStyleLbl="parChTrans1D3" presStyleIdx="1" presStyleCnt="7"/>
      <dgm:spPr/>
      <dgm:t>
        <a:bodyPr/>
        <a:lstStyle/>
        <a:p>
          <a:endParaRPr lang="fr-FR"/>
        </a:p>
      </dgm:t>
    </dgm:pt>
    <dgm:pt modelId="{40EA6271-CE59-4CA2-A4E5-79F039CF90A4}" type="pres">
      <dgm:prSet presAssocID="{240082A2-6F61-4941-B7B8-D283A32ECE4B}" presName="connTx" presStyleLbl="parChTrans1D3" presStyleIdx="1" presStyleCnt="7"/>
      <dgm:spPr/>
      <dgm:t>
        <a:bodyPr/>
        <a:lstStyle/>
        <a:p>
          <a:endParaRPr lang="fr-FR"/>
        </a:p>
      </dgm:t>
    </dgm:pt>
    <dgm:pt modelId="{55DFB6FD-10FF-4A77-B680-DC788AF8F133}" type="pres">
      <dgm:prSet presAssocID="{D6FE865E-6443-469D-84FC-876FAD15F950}" presName="root2" presStyleCnt="0"/>
      <dgm:spPr/>
      <dgm:t>
        <a:bodyPr/>
        <a:lstStyle/>
        <a:p>
          <a:endParaRPr lang="fr-FR"/>
        </a:p>
      </dgm:t>
    </dgm:pt>
    <dgm:pt modelId="{2C0FC8C1-3091-4ED0-8041-99789A1859FF}" type="pres">
      <dgm:prSet presAssocID="{D6FE865E-6443-469D-84FC-876FAD15F950}" presName="LevelTwoTextNode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35A394A-6A67-4A86-BCBF-566313FE7034}" type="pres">
      <dgm:prSet presAssocID="{D6FE865E-6443-469D-84FC-876FAD15F950}" presName="level3hierChild" presStyleCnt="0"/>
      <dgm:spPr/>
      <dgm:t>
        <a:bodyPr/>
        <a:lstStyle/>
        <a:p>
          <a:endParaRPr lang="fr-FR"/>
        </a:p>
      </dgm:t>
    </dgm:pt>
    <dgm:pt modelId="{F4A9CADB-3793-47D9-8147-A846F4BB2A6C}" type="pres">
      <dgm:prSet presAssocID="{00AA9472-6758-425D-B811-54F6B93C8D94}" presName="conn2-1" presStyleLbl="parChTrans1D2" presStyleIdx="1" presStyleCnt="3"/>
      <dgm:spPr/>
      <dgm:t>
        <a:bodyPr/>
        <a:lstStyle/>
        <a:p>
          <a:endParaRPr lang="fr-FR"/>
        </a:p>
      </dgm:t>
    </dgm:pt>
    <dgm:pt modelId="{EBE6D329-00F5-4A20-8A9C-3C2A94C4660E}" type="pres">
      <dgm:prSet presAssocID="{00AA9472-6758-425D-B811-54F6B93C8D94}" presName="connTx" presStyleLbl="parChTrans1D2" presStyleIdx="1" presStyleCnt="3"/>
      <dgm:spPr/>
      <dgm:t>
        <a:bodyPr/>
        <a:lstStyle/>
        <a:p>
          <a:endParaRPr lang="fr-FR"/>
        </a:p>
      </dgm:t>
    </dgm:pt>
    <dgm:pt modelId="{D640A09C-54A1-456D-8BA3-CAF2BE44D648}" type="pres">
      <dgm:prSet presAssocID="{81D84B23-9393-4D0C-B99F-1ED330F2FA06}" presName="root2" presStyleCnt="0"/>
      <dgm:spPr/>
      <dgm:t>
        <a:bodyPr/>
        <a:lstStyle/>
        <a:p>
          <a:endParaRPr lang="fr-FR"/>
        </a:p>
      </dgm:t>
    </dgm:pt>
    <dgm:pt modelId="{3A4F1A41-F0CA-414D-9B20-A35A9260B589}" type="pres">
      <dgm:prSet presAssocID="{81D84B23-9393-4D0C-B99F-1ED330F2FA06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F659640-F420-4DC4-A83A-4726F0DBBECE}" type="pres">
      <dgm:prSet presAssocID="{81D84B23-9393-4D0C-B99F-1ED330F2FA06}" presName="level3hierChild" presStyleCnt="0"/>
      <dgm:spPr/>
      <dgm:t>
        <a:bodyPr/>
        <a:lstStyle/>
        <a:p>
          <a:endParaRPr lang="fr-FR"/>
        </a:p>
      </dgm:t>
    </dgm:pt>
    <dgm:pt modelId="{8A6EBAB5-42F8-476F-BBB7-F6D8879C3961}" type="pres">
      <dgm:prSet presAssocID="{B77EC796-9280-4194-A968-888C4E6D4CAE}" presName="conn2-1" presStyleLbl="parChTrans1D3" presStyleIdx="2" presStyleCnt="7"/>
      <dgm:spPr/>
      <dgm:t>
        <a:bodyPr/>
        <a:lstStyle/>
        <a:p>
          <a:endParaRPr lang="fr-FR"/>
        </a:p>
      </dgm:t>
    </dgm:pt>
    <dgm:pt modelId="{A2BB8B81-A2D3-42B2-A6CF-94517823D869}" type="pres">
      <dgm:prSet presAssocID="{B77EC796-9280-4194-A968-888C4E6D4CAE}" presName="connTx" presStyleLbl="parChTrans1D3" presStyleIdx="2" presStyleCnt="7"/>
      <dgm:spPr/>
      <dgm:t>
        <a:bodyPr/>
        <a:lstStyle/>
        <a:p>
          <a:endParaRPr lang="fr-FR"/>
        </a:p>
      </dgm:t>
    </dgm:pt>
    <dgm:pt modelId="{F4FCB64E-B5DD-4F2C-B2DB-B6A89359CD43}" type="pres">
      <dgm:prSet presAssocID="{11B8D372-A0C3-42CD-A18E-A2086C1EFE9D}" presName="root2" presStyleCnt="0"/>
      <dgm:spPr/>
      <dgm:t>
        <a:bodyPr/>
        <a:lstStyle/>
        <a:p>
          <a:endParaRPr lang="fr-FR"/>
        </a:p>
      </dgm:t>
    </dgm:pt>
    <dgm:pt modelId="{A55E8A9F-2BC9-43C8-8D16-D164D2D9EFEC}" type="pres">
      <dgm:prSet presAssocID="{11B8D372-A0C3-42CD-A18E-A2086C1EFE9D}" presName="LevelTwoTextNode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D4B959B-FAFD-4295-BA56-6E6D1A005320}" type="pres">
      <dgm:prSet presAssocID="{11B8D372-A0C3-42CD-A18E-A2086C1EFE9D}" presName="level3hierChild" presStyleCnt="0"/>
      <dgm:spPr/>
      <dgm:t>
        <a:bodyPr/>
        <a:lstStyle/>
        <a:p>
          <a:endParaRPr lang="fr-FR"/>
        </a:p>
      </dgm:t>
    </dgm:pt>
    <dgm:pt modelId="{C50BBD2D-82A8-4EF0-802C-776A50B30708}" type="pres">
      <dgm:prSet presAssocID="{F8F01D7E-C0C6-4DF6-974E-252B04F210C9}" presName="conn2-1" presStyleLbl="parChTrans1D3" presStyleIdx="3" presStyleCnt="7"/>
      <dgm:spPr/>
      <dgm:t>
        <a:bodyPr/>
        <a:lstStyle/>
        <a:p>
          <a:endParaRPr lang="fr-FR"/>
        </a:p>
      </dgm:t>
    </dgm:pt>
    <dgm:pt modelId="{90EA16C1-0D45-43F2-A0FF-726C172DB73F}" type="pres">
      <dgm:prSet presAssocID="{F8F01D7E-C0C6-4DF6-974E-252B04F210C9}" presName="connTx" presStyleLbl="parChTrans1D3" presStyleIdx="3" presStyleCnt="7"/>
      <dgm:spPr/>
      <dgm:t>
        <a:bodyPr/>
        <a:lstStyle/>
        <a:p>
          <a:endParaRPr lang="fr-FR"/>
        </a:p>
      </dgm:t>
    </dgm:pt>
    <dgm:pt modelId="{BAD236A0-1872-406F-AF5A-BAB82AC8F4F0}" type="pres">
      <dgm:prSet presAssocID="{921C72C5-5C08-4FE0-9E3C-270A06E18DE5}" presName="root2" presStyleCnt="0"/>
      <dgm:spPr/>
      <dgm:t>
        <a:bodyPr/>
        <a:lstStyle/>
        <a:p>
          <a:endParaRPr lang="fr-FR"/>
        </a:p>
      </dgm:t>
    </dgm:pt>
    <dgm:pt modelId="{6780CA89-79DE-4E46-840A-962B6BF40978}" type="pres">
      <dgm:prSet presAssocID="{921C72C5-5C08-4FE0-9E3C-270A06E18DE5}" presName="LevelTwoTextNode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1B43EA3-BABE-4B54-9A28-88E3095B3EF1}" type="pres">
      <dgm:prSet presAssocID="{921C72C5-5C08-4FE0-9E3C-270A06E18DE5}" presName="level3hierChild" presStyleCnt="0"/>
      <dgm:spPr/>
      <dgm:t>
        <a:bodyPr/>
        <a:lstStyle/>
        <a:p>
          <a:endParaRPr lang="fr-FR"/>
        </a:p>
      </dgm:t>
    </dgm:pt>
    <dgm:pt modelId="{0547C551-BA1A-4098-A340-425287C1D8B0}" type="pres">
      <dgm:prSet presAssocID="{C5F4DB1E-6B53-4B72-8407-AB23FE9169CE}" presName="conn2-1" presStyleLbl="parChTrans1D3" presStyleIdx="4" presStyleCnt="7"/>
      <dgm:spPr/>
      <dgm:t>
        <a:bodyPr/>
        <a:lstStyle/>
        <a:p>
          <a:endParaRPr lang="fr-FR"/>
        </a:p>
      </dgm:t>
    </dgm:pt>
    <dgm:pt modelId="{5A0CFFC6-ADB9-4A48-815A-FAEC8F4B24FD}" type="pres">
      <dgm:prSet presAssocID="{C5F4DB1E-6B53-4B72-8407-AB23FE9169CE}" presName="connTx" presStyleLbl="parChTrans1D3" presStyleIdx="4" presStyleCnt="7"/>
      <dgm:spPr/>
      <dgm:t>
        <a:bodyPr/>
        <a:lstStyle/>
        <a:p>
          <a:endParaRPr lang="fr-FR"/>
        </a:p>
      </dgm:t>
    </dgm:pt>
    <dgm:pt modelId="{43CF2623-B41F-41F7-9154-DC543E1C8161}" type="pres">
      <dgm:prSet presAssocID="{6955E4E4-5AA3-468A-A10D-304E3434B2BB}" presName="root2" presStyleCnt="0"/>
      <dgm:spPr/>
      <dgm:t>
        <a:bodyPr/>
        <a:lstStyle/>
        <a:p>
          <a:endParaRPr lang="fr-FR"/>
        </a:p>
      </dgm:t>
    </dgm:pt>
    <dgm:pt modelId="{39F11B21-C86E-475C-B743-B26ACEBDA8DD}" type="pres">
      <dgm:prSet presAssocID="{6955E4E4-5AA3-468A-A10D-304E3434B2BB}" presName="LevelTwoTextNode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75175D0-9D49-4A01-8A4F-94838837DFBB}" type="pres">
      <dgm:prSet presAssocID="{6955E4E4-5AA3-468A-A10D-304E3434B2BB}" presName="level3hierChild" presStyleCnt="0"/>
      <dgm:spPr/>
      <dgm:t>
        <a:bodyPr/>
        <a:lstStyle/>
        <a:p>
          <a:endParaRPr lang="fr-FR"/>
        </a:p>
      </dgm:t>
    </dgm:pt>
    <dgm:pt modelId="{D1519C07-BA27-4252-8B56-57E088DD8DE8}" type="pres">
      <dgm:prSet presAssocID="{D91C5A67-D36C-4B9F-AB17-6CC8DA043996}" presName="conn2-1" presStyleLbl="parChTrans1D2" presStyleIdx="2" presStyleCnt="3"/>
      <dgm:spPr/>
      <dgm:t>
        <a:bodyPr/>
        <a:lstStyle/>
        <a:p>
          <a:endParaRPr lang="fr-FR"/>
        </a:p>
      </dgm:t>
    </dgm:pt>
    <dgm:pt modelId="{25ACE94E-5097-4D09-88F5-463A1A44B1A1}" type="pres">
      <dgm:prSet presAssocID="{D91C5A67-D36C-4B9F-AB17-6CC8DA043996}" presName="connTx" presStyleLbl="parChTrans1D2" presStyleIdx="2" presStyleCnt="3"/>
      <dgm:spPr/>
      <dgm:t>
        <a:bodyPr/>
        <a:lstStyle/>
        <a:p>
          <a:endParaRPr lang="fr-FR"/>
        </a:p>
      </dgm:t>
    </dgm:pt>
    <dgm:pt modelId="{CB6BB3D1-327A-4AB2-B540-5ABA18280106}" type="pres">
      <dgm:prSet presAssocID="{6F926CE0-10D8-4F25-A6FC-6668F7F1294F}" presName="root2" presStyleCnt="0"/>
      <dgm:spPr/>
      <dgm:t>
        <a:bodyPr/>
        <a:lstStyle/>
        <a:p>
          <a:endParaRPr lang="fr-FR"/>
        </a:p>
      </dgm:t>
    </dgm:pt>
    <dgm:pt modelId="{4E208D07-376E-4D6E-93CC-8E7325C12F5B}" type="pres">
      <dgm:prSet presAssocID="{6F926CE0-10D8-4F25-A6FC-6668F7F1294F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2A60AEF-555B-474D-BF88-45893C7D541A}" type="pres">
      <dgm:prSet presAssocID="{6F926CE0-10D8-4F25-A6FC-6668F7F1294F}" presName="level3hierChild" presStyleCnt="0"/>
      <dgm:spPr/>
      <dgm:t>
        <a:bodyPr/>
        <a:lstStyle/>
        <a:p>
          <a:endParaRPr lang="fr-FR"/>
        </a:p>
      </dgm:t>
    </dgm:pt>
    <dgm:pt modelId="{043B8C6B-E15D-4C93-A736-05F54CBC8234}" type="pres">
      <dgm:prSet presAssocID="{2539EDFD-D2BE-4F3F-837C-F31F72588F23}" presName="conn2-1" presStyleLbl="parChTrans1D3" presStyleIdx="5" presStyleCnt="7"/>
      <dgm:spPr/>
      <dgm:t>
        <a:bodyPr/>
        <a:lstStyle/>
        <a:p>
          <a:endParaRPr lang="fr-FR"/>
        </a:p>
      </dgm:t>
    </dgm:pt>
    <dgm:pt modelId="{358A7907-5F3C-41B9-809C-C6007FA052F1}" type="pres">
      <dgm:prSet presAssocID="{2539EDFD-D2BE-4F3F-837C-F31F72588F23}" presName="connTx" presStyleLbl="parChTrans1D3" presStyleIdx="5" presStyleCnt="7"/>
      <dgm:spPr/>
      <dgm:t>
        <a:bodyPr/>
        <a:lstStyle/>
        <a:p>
          <a:endParaRPr lang="fr-FR"/>
        </a:p>
      </dgm:t>
    </dgm:pt>
    <dgm:pt modelId="{295E7394-46AD-404A-8EE7-E4A3F586FDF1}" type="pres">
      <dgm:prSet presAssocID="{7AF76562-D49B-472C-8B47-88A8016C8CB8}" presName="root2" presStyleCnt="0"/>
      <dgm:spPr/>
      <dgm:t>
        <a:bodyPr/>
        <a:lstStyle/>
        <a:p>
          <a:endParaRPr lang="fr-FR"/>
        </a:p>
      </dgm:t>
    </dgm:pt>
    <dgm:pt modelId="{48865912-5351-4188-9F28-98A90218D8AE}" type="pres">
      <dgm:prSet presAssocID="{7AF76562-D49B-472C-8B47-88A8016C8CB8}" presName="LevelTwoTextNode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FD6852D-E0AE-47D0-92AE-33BF621F6565}" type="pres">
      <dgm:prSet presAssocID="{7AF76562-D49B-472C-8B47-88A8016C8CB8}" presName="level3hierChild" presStyleCnt="0"/>
      <dgm:spPr/>
      <dgm:t>
        <a:bodyPr/>
        <a:lstStyle/>
        <a:p>
          <a:endParaRPr lang="fr-FR"/>
        </a:p>
      </dgm:t>
    </dgm:pt>
    <dgm:pt modelId="{6DD1B48D-CEEF-4CAE-A7B9-3A21FAF13660}" type="pres">
      <dgm:prSet presAssocID="{3E23C6F8-6676-49C4-9FD4-F551433D07F5}" presName="conn2-1" presStyleLbl="parChTrans1D3" presStyleIdx="6" presStyleCnt="7"/>
      <dgm:spPr/>
      <dgm:t>
        <a:bodyPr/>
        <a:lstStyle/>
        <a:p>
          <a:endParaRPr lang="fr-FR"/>
        </a:p>
      </dgm:t>
    </dgm:pt>
    <dgm:pt modelId="{30E7E97A-CBEC-4A57-BBA5-79A42A84F840}" type="pres">
      <dgm:prSet presAssocID="{3E23C6F8-6676-49C4-9FD4-F551433D07F5}" presName="connTx" presStyleLbl="parChTrans1D3" presStyleIdx="6" presStyleCnt="7"/>
      <dgm:spPr/>
      <dgm:t>
        <a:bodyPr/>
        <a:lstStyle/>
        <a:p>
          <a:endParaRPr lang="fr-FR"/>
        </a:p>
      </dgm:t>
    </dgm:pt>
    <dgm:pt modelId="{FC3EBCEF-57E8-406F-B9D0-B2FBBC05D52A}" type="pres">
      <dgm:prSet presAssocID="{3195B724-1A30-4D09-ACDA-25DE07B7860A}" presName="root2" presStyleCnt="0"/>
      <dgm:spPr/>
      <dgm:t>
        <a:bodyPr/>
        <a:lstStyle/>
        <a:p>
          <a:endParaRPr lang="fr-FR"/>
        </a:p>
      </dgm:t>
    </dgm:pt>
    <dgm:pt modelId="{4F47F8F3-7921-4743-A9A8-68A84B4884A7}" type="pres">
      <dgm:prSet presAssocID="{3195B724-1A30-4D09-ACDA-25DE07B7860A}" presName="LevelTwoTextNod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7ECC457-D3EC-48E5-8970-2D554FED0D90}" type="pres">
      <dgm:prSet presAssocID="{3195B724-1A30-4D09-ACDA-25DE07B7860A}" presName="level3hierChild" presStyleCnt="0"/>
      <dgm:spPr/>
      <dgm:t>
        <a:bodyPr/>
        <a:lstStyle/>
        <a:p>
          <a:endParaRPr lang="fr-FR"/>
        </a:p>
      </dgm:t>
    </dgm:pt>
  </dgm:ptLst>
  <dgm:cxnLst>
    <dgm:cxn modelId="{0B8E9C0D-1303-4D61-9700-552494176C3B}" type="presOf" srcId="{7AF76562-D49B-472C-8B47-88A8016C8CB8}" destId="{48865912-5351-4188-9F28-98A90218D8AE}" srcOrd="0" destOrd="0" presId="urn:microsoft.com/office/officeart/2005/8/layout/hierarchy2"/>
    <dgm:cxn modelId="{AB81FBE0-C109-44C3-A0BB-F0333744BC8F}" type="presOf" srcId="{2539EDFD-D2BE-4F3F-837C-F31F72588F23}" destId="{358A7907-5F3C-41B9-809C-C6007FA052F1}" srcOrd="1" destOrd="0" presId="urn:microsoft.com/office/officeart/2005/8/layout/hierarchy2"/>
    <dgm:cxn modelId="{AEDEC5E6-9BAE-4B4C-9456-6E069EA3EC21}" type="presOf" srcId="{87617123-9F73-4228-9202-E19E7B1507E0}" destId="{3DEDC791-E837-4148-8EAD-54772EB2F05F}" srcOrd="0" destOrd="0" presId="urn:microsoft.com/office/officeart/2005/8/layout/hierarchy2"/>
    <dgm:cxn modelId="{4B83CCD5-4C0D-4673-AFC1-D6E451821A60}" type="presOf" srcId="{8A25BFF1-399E-4B17-A88B-222D1CA3D952}" destId="{BF3C15DA-A39D-496D-A5B3-42F6EBB922A9}" srcOrd="0" destOrd="0" presId="urn:microsoft.com/office/officeart/2005/8/layout/hierarchy2"/>
    <dgm:cxn modelId="{2A88F108-280C-4763-8A55-DE14714FAE40}" type="presOf" srcId="{B77EC796-9280-4194-A968-888C4E6D4CAE}" destId="{8A6EBAB5-42F8-476F-BBB7-F6D8879C3961}" srcOrd="0" destOrd="0" presId="urn:microsoft.com/office/officeart/2005/8/layout/hierarchy2"/>
    <dgm:cxn modelId="{F53E27B3-4430-4E6C-90DC-B5A07871676A}" type="presOf" srcId="{A6BC6935-035D-429F-AD54-5C74C343BFB5}" destId="{1B97F64A-E74A-45DB-8C47-F19DA39AA212}" srcOrd="0" destOrd="0" presId="urn:microsoft.com/office/officeart/2005/8/layout/hierarchy2"/>
    <dgm:cxn modelId="{03DFC997-7C24-4A32-A11A-9C90DE1293FA}" type="presOf" srcId="{C5F4DB1E-6B53-4B72-8407-AB23FE9169CE}" destId="{0547C551-BA1A-4098-A340-425287C1D8B0}" srcOrd="0" destOrd="0" presId="urn:microsoft.com/office/officeart/2005/8/layout/hierarchy2"/>
    <dgm:cxn modelId="{4B6207BD-3628-4367-B499-982B6D390823}" type="presOf" srcId="{00AA9472-6758-425D-B811-54F6B93C8D94}" destId="{F4A9CADB-3793-47D9-8147-A846F4BB2A6C}" srcOrd="0" destOrd="0" presId="urn:microsoft.com/office/officeart/2005/8/layout/hierarchy2"/>
    <dgm:cxn modelId="{F49A1D2B-B8F0-41D2-B8BF-C69CF3E66919}" type="presOf" srcId="{3195B724-1A30-4D09-ACDA-25DE07B7860A}" destId="{4F47F8F3-7921-4743-A9A8-68A84B4884A7}" srcOrd="0" destOrd="0" presId="urn:microsoft.com/office/officeart/2005/8/layout/hierarchy2"/>
    <dgm:cxn modelId="{690C4B59-88D0-4F8C-8042-AD352F240DB3}" type="presOf" srcId="{240082A2-6F61-4941-B7B8-D283A32ECE4B}" destId="{37A81FCD-B50A-4E93-9CE1-EFA57FF73DD8}" srcOrd="0" destOrd="0" presId="urn:microsoft.com/office/officeart/2005/8/layout/hierarchy2"/>
    <dgm:cxn modelId="{3A07297F-560B-4802-98C0-62B8B365D005}" type="presOf" srcId="{F8F01D7E-C0C6-4DF6-974E-252B04F210C9}" destId="{90EA16C1-0D45-43F2-A0FF-726C172DB73F}" srcOrd="1" destOrd="0" presId="urn:microsoft.com/office/officeart/2005/8/layout/hierarchy2"/>
    <dgm:cxn modelId="{02C4D5BF-B934-4935-ADDC-6CFC786ACEE2}" type="presOf" srcId="{B77EC796-9280-4194-A968-888C4E6D4CAE}" destId="{A2BB8B81-A2D3-42B2-A6CF-94517823D869}" srcOrd="1" destOrd="0" presId="urn:microsoft.com/office/officeart/2005/8/layout/hierarchy2"/>
    <dgm:cxn modelId="{DAD8977A-E586-4CCE-A878-D22866D55164}" type="presOf" srcId="{2C23A3FA-D1EF-41FB-A67F-C43B56F45E34}" destId="{F07F243C-47D7-47BE-9423-691B8D12E948}" srcOrd="0" destOrd="0" presId="urn:microsoft.com/office/officeart/2005/8/layout/hierarchy2"/>
    <dgm:cxn modelId="{D4E9CE25-589F-47E1-8B8F-8D4D284EE816}" type="presOf" srcId="{81D84B23-9393-4D0C-B99F-1ED330F2FA06}" destId="{3A4F1A41-F0CA-414D-9B20-A35A9260B589}" srcOrd="0" destOrd="0" presId="urn:microsoft.com/office/officeart/2005/8/layout/hierarchy2"/>
    <dgm:cxn modelId="{C1CA0CA3-9EDA-4C67-AC75-D238B963305C}" type="presOf" srcId="{C5F4DB1E-6B53-4B72-8407-AB23FE9169CE}" destId="{5A0CFFC6-ADB9-4A48-815A-FAEC8F4B24FD}" srcOrd="1" destOrd="0" presId="urn:microsoft.com/office/officeart/2005/8/layout/hierarchy2"/>
    <dgm:cxn modelId="{12BCAD4D-C0B5-44F2-89F0-51934843B37D}" srcId="{6F926CE0-10D8-4F25-A6FC-6668F7F1294F}" destId="{7AF76562-D49B-472C-8B47-88A8016C8CB8}" srcOrd="0" destOrd="0" parTransId="{2539EDFD-D2BE-4F3F-837C-F31F72588F23}" sibTransId="{683641A1-4476-4324-8DA7-674AF8628555}"/>
    <dgm:cxn modelId="{DBE78956-9927-4CE6-8107-EE4ADA67EDAA}" srcId="{B22D14BE-1226-4250-A994-D79007E0DF75}" destId="{D6FE865E-6443-469D-84FC-876FAD15F950}" srcOrd="1" destOrd="0" parTransId="{240082A2-6F61-4941-B7B8-D283A32ECE4B}" sibTransId="{881EBD40-A0FE-43A4-9175-227487C65D85}"/>
    <dgm:cxn modelId="{5E7CF85D-5C89-4177-B9C7-47046C415929}" type="presOf" srcId="{921C72C5-5C08-4FE0-9E3C-270A06E18DE5}" destId="{6780CA89-79DE-4E46-840A-962B6BF40978}" srcOrd="0" destOrd="0" presId="urn:microsoft.com/office/officeart/2005/8/layout/hierarchy2"/>
    <dgm:cxn modelId="{E8040757-CE59-4E07-B24F-61DBEBD7A775}" type="presOf" srcId="{64D88179-D005-483C-9916-B8966A6D3905}" destId="{49228A8D-79EC-45A1-B855-3388631F3620}" srcOrd="0" destOrd="0" presId="urn:microsoft.com/office/officeart/2005/8/layout/hierarchy2"/>
    <dgm:cxn modelId="{58A4F665-59DC-429D-B6F3-4D4A3810D367}" type="presOf" srcId="{3E23C6F8-6676-49C4-9FD4-F551433D07F5}" destId="{30E7E97A-CBEC-4A57-BBA5-79A42A84F840}" srcOrd="1" destOrd="0" presId="urn:microsoft.com/office/officeart/2005/8/layout/hierarchy2"/>
    <dgm:cxn modelId="{A9525036-EC0F-4D07-8E27-3A029127044E}" srcId="{81D84B23-9393-4D0C-B99F-1ED330F2FA06}" destId="{11B8D372-A0C3-42CD-A18E-A2086C1EFE9D}" srcOrd="0" destOrd="0" parTransId="{B77EC796-9280-4194-A968-888C4E6D4CAE}" sibTransId="{6F4DC082-14B8-4316-8957-6F09D9D5F22A}"/>
    <dgm:cxn modelId="{E276958A-F0B2-4E18-A136-F7361DBBD845}" type="presOf" srcId="{F8F01D7E-C0C6-4DF6-974E-252B04F210C9}" destId="{C50BBD2D-82A8-4EF0-802C-776A50B30708}" srcOrd="0" destOrd="0" presId="urn:microsoft.com/office/officeart/2005/8/layout/hierarchy2"/>
    <dgm:cxn modelId="{F3B41770-73B7-4EFB-BEFD-30EB5B157218}" type="presOf" srcId="{3E23C6F8-6676-49C4-9FD4-F551433D07F5}" destId="{6DD1B48D-CEEF-4CAE-A7B9-3A21FAF13660}" srcOrd="0" destOrd="0" presId="urn:microsoft.com/office/officeart/2005/8/layout/hierarchy2"/>
    <dgm:cxn modelId="{45A85520-DF87-4D2D-8B01-5566409363A3}" type="presOf" srcId="{D91C5A67-D36C-4B9F-AB17-6CC8DA043996}" destId="{D1519C07-BA27-4252-8B56-57E088DD8DE8}" srcOrd="0" destOrd="0" presId="urn:microsoft.com/office/officeart/2005/8/layout/hierarchy2"/>
    <dgm:cxn modelId="{5A29854B-C6F6-48DF-BD10-D994BEAD3460}" type="presOf" srcId="{2C23A3FA-D1EF-41FB-A67F-C43B56F45E34}" destId="{56EE552A-4B6D-4956-BFDD-16431A56F063}" srcOrd="1" destOrd="0" presId="urn:microsoft.com/office/officeart/2005/8/layout/hierarchy2"/>
    <dgm:cxn modelId="{8D07E643-1B28-4BF5-963C-EF1A60D1B51C}" type="presOf" srcId="{11B8D372-A0C3-42CD-A18E-A2086C1EFE9D}" destId="{A55E8A9F-2BC9-43C8-8D16-D164D2D9EFEC}" srcOrd="0" destOrd="0" presId="urn:microsoft.com/office/officeart/2005/8/layout/hierarchy2"/>
    <dgm:cxn modelId="{D6FED25A-674F-476D-85DC-E9B40E0B4DFB}" type="presOf" srcId="{240082A2-6F61-4941-B7B8-D283A32ECE4B}" destId="{40EA6271-CE59-4CA2-A4E5-79F039CF90A4}" srcOrd="1" destOrd="0" presId="urn:microsoft.com/office/officeart/2005/8/layout/hierarchy2"/>
    <dgm:cxn modelId="{F274C9AC-59FD-4720-B0A3-2BA45D73388B}" type="presOf" srcId="{6955E4E4-5AA3-468A-A10D-304E3434B2BB}" destId="{39F11B21-C86E-475C-B743-B26ACEBDA8DD}" srcOrd="0" destOrd="0" presId="urn:microsoft.com/office/officeart/2005/8/layout/hierarchy2"/>
    <dgm:cxn modelId="{14023C23-A765-46D4-9EFA-803388C077E4}" srcId="{81D84B23-9393-4D0C-B99F-1ED330F2FA06}" destId="{6955E4E4-5AA3-468A-A10D-304E3434B2BB}" srcOrd="2" destOrd="0" parTransId="{C5F4DB1E-6B53-4B72-8407-AB23FE9169CE}" sibTransId="{6116B3A4-08A2-4FB2-8665-A50CE592E4D1}"/>
    <dgm:cxn modelId="{8321B7E8-3901-4AD9-95CC-C5CF160BB7E9}" srcId="{B22D14BE-1226-4250-A994-D79007E0DF75}" destId="{87617123-9F73-4228-9202-E19E7B1507E0}" srcOrd="0" destOrd="0" parTransId="{8A25BFF1-399E-4B17-A88B-222D1CA3D952}" sibTransId="{DF0CA384-A3B7-4856-A72B-43C22AEF69E7}"/>
    <dgm:cxn modelId="{B9644B56-71BE-4BD4-86CE-435513644AE4}" srcId="{64D88179-D005-483C-9916-B8966A6D3905}" destId="{B22D14BE-1226-4250-A994-D79007E0DF75}" srcOrd="0" destOrd="0" parTransId="{2C23A3FA-D1EF-41FB-A67F-C43B56F45E34}" sibTransId="{5C60C31F-FA4B-4BC0-AC41-0CEB32967C8E}"/>
    <dgm:cxn modelId="{96D6A45F-B2A8-463B-947D-66A11933A5E7}" srcId="{64D88179-D005-483C-9916-B8966A6D3905}" destId="{6F926CE0-10D8-4F25-A6FC-6668F7F1294F}" srcOrd="2" destOrd="0" parTransId="{D91C5A67-D36C-4B9F-AB17-6CC8DA043996}" sibTransId="{38583D01-1C98-40F9-A442-5361E7DDA7B5}"/>
    <dgm:cxn modelId="{3F28E805-62ED-4B34-AFA2-D91757E08747}" type="presOf" srcId="{6F926CE0-10D8-4F25-A6FC-6668F7F1294F}" destId="{4E208D07-376E-4D6E-93CC-8E7325C12F5B}" srcOrd="0" destOrd="0" presId="urn:microsoft.com/office/officeart/2005/8/layout/hierarchy2"/>
    <dgm:cxn modelId="{5688518D-5974-4F39-B745-C6CEC9564919}" type="presOf" srcId="{D91C5A67-D36C-4B9F-AB17-6CC8DA043996}" destId="{25ACE94E-5097-4D09-88F5-463A1A44B1A1}" srcOrd="1" destOrd="0" presId="urn:microsoft.com/office/officeart/2005/8/layout/hierarchy2"/>
    <dgm:cxn modelId="{CA0EF9C2-1CA7-4623-A6CD-68EACCC5CA71}" srcId="{6F926CE0-10D8-4F25-A6FC-6668F7F1294F}" destId="{3195B724-1A30-4D09-ACDA-25DE07B7860A}" srcOrd="1" destOrd="0" parTransId="{3E23C6F8-6676-49C4-9FD4-F551433D07F5}" sibTransId="{87089457-AFD5-482A-8B55-EA8025E65D1A}"/>
    <dgm:cxn modelId="{9072F383-F0FF-4161-9FA4-63E1BCAF9947}" type="presOf" srcId="{8A25BFF1-399E-4B17-A88B-222D1CA3D952}" destId="{582F44E0-D37B-4820-A7C3-41B47971348C}" srcOrd="1" destOrd="0" presId="urn:microsoft.com/office/officeart/2005/8/layout/hierarchy2"/>
    <dgm:cxn modelId="{5790F0B1-4040-4B19-A993-6BF08FE5098D}" type="presOf" srcId="{00AA9472-6758-425D-B811-54F6B93C8D94}" destId="{EBE6D329-00F5-4A20-8A9C-3C2A94C4660E}" srcOrd="1" destOrd="0" presId="urn:microsoft.com/office/officeart/2005/8/layout/hierarchy2"/>
    <dgm:cxn modelId="{C3CD13B4-7567-457C-A95E-4628697E2051}" srcId="{A6BC6935-035D-429F-AD54-5C74C343BFB5}" destId="{64D88179-D005-483C-9916-B8966A6D3905}" srcOrd="0" destOrd="0" parTransId="{D7354B73-4481-4AD9-8FBC-6E25C71242CB}" sibTransId="{541F5BBB-72BA-47DA-A479-84A19CC64F77}"/>
    <dgm:cxn modelId="{9D5DF223-A543-45CB-BAA1-5EFD49C6302E}" srcId="{64D88179-D005-483C-9916-B8966A6D3905}" destId="{81D84B23-9393-4D0C-B99F-1ED330F2FA06}" srcOrd="1" destOrd="0" parTransId="{00AA9472-6758-425D-B811-54F6B93C8D94}" sibTransId="{F99C1DC1-EEB4-4D62-912C-882341E5FAC0}"/>
    <dgm:cxn modelId="{7C0BD816-C798-4056-9BFE-D44231D49F74}" type="presOf" srcId="{B22D14BE-1226-4250-A994-D79007E0DF75}" destId="{C0C3BB6A-2F3F-463A-BFE5-7786B83E51B8}" srcOrd="0" destOrd="0" presId="urn:microsoft.com/office/officeart/2005/8/layout/hierarchy2"/>
    <dgm:cxn modelId="{76EB568A-9AE6-48CD-8A8B-668506F17462}" type="presOf" srcId="{D6FE865E-6443-469D-84FC-876FAD15F950}" destId="{2C0FC8C1-3091-4ED0-8041-99789A1859FF}" srcOrd="0" destOrd="0" presId="urn:microsoft.com/office/officeart/2005/8/layout/hierarchy2"/>
    <dgm:cxn modelId="{21F5875D-AD93-42EA-BDC0-7063B03E444C}" srcId="{81D84B23-9393-4D0C-B99F-1ED330F2FA06}" destId="{921C72C5-5C08-4FE0-9E3C-270A06E18DE5}" srcOrd="1" destOrd="0" parTransId="{F8F01D7E-C0C6-4DF6-974E-252B04F210C9}" sibTransId="{CDADBD4C-6B40-406F-A47F-AAE6DCA28F74}"/>
    <dgm:cxn modelId="{4B5CA58C-9E6E-4A7B-B6C5-D89649D3E2C0}" type="presOf" srcId="{2539EDFD-D2BE-4F3F-837C-F31F72588F23}" destId="{043B8C6B-E15D-4C93-A736-05F54CBC8234}" srcOrd="0" destOrd="0" presId="urn:microsoft.com/office/officeart/2005/8/layout/hierarchy2"/>
    <dgm:cxn modelId="{C0395D05-34FE-4549-BE7A-9724F78EBD68}" type="presParOf" srcId="{1B97F64A-E74A-45DB-8C47-F19DA39AA212}" destId="{B60E3970-67E9-41CB-B48C-B171F64CE22F}" srcOrd="0" destOrd="0" presId="urn:microsoft.com/office/officeart/2005/8/layout/hierarchy2"/>
    <dgm:cxn modelId="{5089523C-2431-4A4B-A6CA-081DF8CB2F3D}" type="presParOf" srcId="{B60E3970-67E9-41CB-B48C-B171F64CE22F}" destId="{49228A8D-79EC-45A1-B855-3388631F3620}" srcOrd="0" destOrd="0" presId="urn:microsoft.com/office/officeart/2005/8/layout/hierarchy2"/>
    <dgm:cxn modelId="{B03F8FAD-30E4-46C4-83B6-0DB97E4C3641}" type="presParOf" srcId="{B60E3970-67E9-41CB-B48C-B171F64CE22F}" destId="{3A774002-0B01-4DAB-B895-7628666B566A}" srcOrd="1" destOrd="0" presId="urn:microsoft.com/office/officeart/2005/8/layout/hierarchy2"/>
    <dgm:cxn modelId="{1A93A8AD-A37F-4DE3-966F-0B6413922EB3}" type="presParOf" srcId="{3A774002-0B01-4DAB-B895-7628666B566A}" destId="{F07F243C-47D7-47BE-9423-691B8D12E948}" srcOrd="0" destOrd="0" presId="urn:microsoft.com/office/officeart/2005/8/layout/hierarchy2"/>
    <dgm:cxn modelId="{46A529E6-E24E-488A-BB8A-73338D2E52C3}" type="presParOf" srcId="{F07F243C-47D7-47BE-9423-691B8D12E948}" destId="{56EE552A-4B6D-4956-BFDD-16431A56F063}" srcOrd="0" destOrd="0" presId="urn:microsoft.com/office/officeart/2005/8/layout/hierarchy2"/>
    <dgm:cxn modelId="{259073C7-3D1C-4FD0-B8EE-D29316894DE2}" type="presParOf" srcId="{3A774002-0B01-4DAB-B895-7628666B566A}" destId="{2C31DE15-3886-4FF0-9459-7504B4BFF079}" srcOrd="1" destOrd="0" presId="urn:microsoft.com/office/officeart/2005/8/layout/hierarchy2"/>
    <dgm:cxn modelId="{88C50FCF-139F-49F9-81A5-45FF9782B009}" type="presParOf" srcId="{2C31DE15-3886-4FF0-9459-7504B4BFF079}" destId="{C0C3BB6A-2F3F-463A-BFE5-7786B83E51B8}" srcOrd="0" destOrd="0" presId="urn:microsoft.com/office/officeart/2005/8/layout/hierarchy2"/>
    <dgm:cxn modelId="{546FFB59-BDB1-49F1-91BA-FEEA2CCE558D}" type="presParOf" srcId="{2C31DE15-3886-4FF0-9459-7504B4BFF079}" destId="{6C373818-C202-478D-92F6-93EA003F68C2}" srcOrd="1" destOrd="0" presId="urn:microsoft.com/office/officeart/2005/8/layout/hierarchy2"/>
    <dgm:cxn modelId="{D9F71C10-8F79-41CA-BE8C-B8DE7038DF98}" type="presParOf" srcId="{6C373818-C202-478D-92F6-93EA003F68C2}" destId="{BF3C15DA-A39D-496D-A5B3-42F6EBB922A9}" srcOrd="0" destOrd="0" presId="urn:microsoft.com/office/officeart/2005/8/layout/hierarchy2"/>
    <dgm:cxn modelId="{31EEED2E-76E6-42B8-9F24-D240A961A573}" type="presParOf" srcId="{BF3C15DA-A39D-496D-A5B3-42F6EBB922A9}" destId="{582F44E0-D37B-4820-A7C3-41B47971348C}" srcOrd="0" destOrd="0" presId="urn:microsoft.com/office/officeart/2005/8/layout/hierarchy2"/>
    <dgm:cxn modelId="{F098A79C-24C0-4B52-9CBB-6578621A7080}" type="presParOf" srcId="{6C373818-C202-478D-92F6-93EA003F68C2}" destId="{D725D46C-C3D1-42D6-A399-B7F8E504EBD9}" srcOrd="1" destOrd="0" presId="urn:microsoft.com/office/officeart/2005/8/layout/hierarchy2"/>
    <dgm:cxn modelId="{5EE68588-544A-458A-953D-39AEFBF57559}" type="presParOf" srcId="{D725D46C-C3D1-42D6-A399-B7F8E504EBD9}" destId="{3DEDC791-E837-4148-8EAD-54772EB2F05F}" srcOrd="0" destOrd="0" presId="urn:microsoft.com/office/officeart/2005/8/layout/hierarchy2"/>
    <dgm:cxn modelId="{3B08CC74-8811-4EA7-9865-EA6EDBCB1B53}" type="presParOf" srcId="{D725D46C-C3D1-42D6-A399-B7F8E504EBD9}" destId="{63EBFF1B-6FC1-4E83-A302-31309A7C8CF7}" srcOrd="1" destOrd="0" presId="urn:microsoft.com/office/officeart/2005/8/layout/hierarchy2"/>
    <dgm:cxn modelId="{42E93A9E-076F-43BC-B1B4-999A89129205}" type="presParOf" srcId="{6C373818-C202-478D-92F6-93EA003F68C2}" destId="{37A81FCD-B50A-4E93-9CE1-EFA57FF73DD8}" srcOrd="2" destOrd="0" presId="urn:microsoft.com/office/officeart/2005/8/layout/hierarchy2"/>
    <dgm:cxn modelId="{9CC78FCE-6695-4181-86B7-28B01F0E5126}" type="presParOf" srcId="{37A81FCD-B50A-4E93-9CE1-EFA57FF73DD8}" destId="{40EA6271-CE59-4CA2-A4E5-79F039CF90A4}" srcOrd="0" destOrd="0" presId="urn:microsoft.com/office/officeart/2005/8/layout/hierarchy2"/>
    <dgm:cxn modelId="{B110E180-49C4-4279-8EBC-8B61AF268C5A}" type="presParOf" srcId="{6C373818-C202-478D-92F6-93EA003F68C2}" destId="{55DFB6FD-10FF-4A77-B680-DC788AF8F133}" srcOrd="3" destOrd="0" presId="urn:microsoft.com/office/officeart/2005/8/layout/hierarchy2"/>
    <dgm:cxn modelId="{33013FB0-B3D6-4438-B12D-3B17E9219CCD}" type="presParOf" srcId="{55DFB6FD-10FF-4A77-B680-DC788AF8F133}" destId="{2C0FC8C1-3091-4ED0-8041-99789A1859FF}" srcOrd="0" destOrd="0" presId="urn:microsoft.com/office/officeart/2005/8/layout/hierarchy2"/>
    <dgm:cxn modelId="{6C187EAF-B7C8-41E7-8BDE-74E57E7845FC}" type="presParOf" srcId="{55DFB6FD-10FF-4A77-B680-DC788AF8F133}" destId="{D35A394A-6A67-4A86-BCBF-566313FE7034}" srcOrd="1" destOrd="0" presId="urn:microsoft.com/office/officeart/2005/8/layout/hierarchy2"/>
    <dgm:cxn modelId="{6B83E9AD-62F0-4217-B9F5-6A70838C0B82}" type="presParOf" srcId="{3A774002-0B01-4DAB-B895-7628666B566A}" destId="{F4A9CADB-3793-47D9-8147-A846F4BB2A6C}" srcOrd="2" destOrd="0" presId="urn:microsoft.com/office/officeart/2005/8/layout/hierarchy2"/>
    <dgm:cxn modelId="{642FF6AA-A717-45F0-BADF-5A76698A2AA9}" type="presParOf" srcId="{F4A9CADB-3793-47D9-8147-A846F4BB2A6C}" destId="{EBE6D329-00F5-4A20-8A9C-3C2A94C4660E}" srcOrd="0" destOrd="0" presId="urn:microsoft.com/office/officeart/2005/8/layout/hierarchy2"/>
    <dgm:cxn modelId="{1551D005-6D6C-4CE9-B28A-006205E256EB}" type="presParOf" srcId="{3A774002-0B01-4DAB-B895-7628666B566A}" destId="{D640A09C-54A1-456D-8BA3-CAF2BE44D648}" srcOrd="3" destOrd="0" presId="urn:microsoft.com/office/officeart/2005/8/layout/hierarchy2"/>
    <dgm:cxn modelId="{C8874B01-38F7-4B9D-ABCF-2BF7F4DE81A7}" type="presParOf" srcId="{D640A09C-54A1-456D-8BA3-CAF2BE44D648}" destId="{3A4F1A41-F0CA-414D-9B20-A35A9260B589}" srcOrd="0" destOrd="0" presId="urn:microsoft.com/office/officeart/2005/8/layout/hierarchy2"/>
    <dgm:cxn modelId="{0711370D-4602-4BEB-9684-263C6AF466D5}" type="presParOf" srcId="{D640A09C-54A1-456D-8BA3-CAF2BE44D648}" destId="{8F659640-F420-4DC4-A83A-4726F0DBBECE}" srcOrd="1" destOrd="0" presId="urn:microsoft.com/office/officeart/2005/8/layout/hierarchy2"/>
    <dgm:cxn modelId="{509EA6B2-0541-4596-BFFC-F100EECC7FDB}" type="presParOf" srcId="{8F659640-F420-4DC4-A83A-4726F0DBBECE}" destId="{8A6EBAB5-42F8-476F-BBB7-F6D8879C3961}" srcOrd="0" destOrd="0" presId="urn:microsoft.com/office/officeart/2005/8/layout/hierarchy2"/>
    <dgm:cxn modelId="{8CFD4BC3-8E5A-4213-BDBD-27A3FB75A499}" type="presParOf" srcId="{8A6EBAB5-42F8-476F-BBB7-F6D8879C3961}" destId="{A2BB8B81-A2D3-42B2-A6CF-94517823D869}" srcOrd="0" destOrd="0" presId="urn:microsoft.com/office/officeart/2005/8/layout/hierarchy2"/>
    <dgm:cxn modelId="{5F9C8B4E-77D1-4077-9B21-6CEFF766BB1F}" type="presParOf" srcId="{8F659640-F420-4DC4-A83A-4726F0DBBECE}" destId="{F4FCB64E-B5DD-4F2C-B2DB-B6A89359CD43}" srcOrd="1" destOrd="0" presId="urn:microsoft.com/office/officeart/2005/8/layout/hierarchy2"/>
    <dgm:cxn modelId="{024075E9-A598-4E7E-BCCD-2855E2ADFFA3}" type="presParOf" srcId="{F4FCB64E-B5DD-4F2C-B2DB-B6A89359CD43}" destId="{A55E8A9F-2BC9-43C8-8D16-D164D2D9EFEC}" srcOrd="0" destOrd="0" presId="urn:microsoft.com/office/officeart/2005/8/layout/hierarchy2"/>
    <dgm:cxn modelId="{F3E65F58-41E0-47F1-9474-BF577A964AA8}" type="presParOf" srcId="{F4FCB64E-B5DD-4F2C-B2DB-B6A89359CD43}" destId="{6D4B959B-FAFD-4295-BA56-6E6D1A005320}" srcOrd="1" destOrd="0" presId="urn:microsoft.com/office/officeart/2005/8/layout/hierarchy2"/>
    <dgm:cxn modelId="{FBA42F8B-9DA9-4195-85A5-91E77B70F6A7}" type="presParOf" srcId="{8F659640-F420-4DC4-A83A-4726F0DBBECE}" destId="{C50BBD2D-82A8-4EF0-802C-776A50B30708}" srcOrd="2" destOrd="0" presId="urn:microsoft.com/office/officeart/2005/8/layout/hierarchy2"/>
    <dgm:cxn modelId="{7C046939-FC37-4B36-9843-F4681D907EDF}" type="presParOf" srcId="{C50BBD2D-82A8-4EF0-802C-776A50B30708}" destId="{90EA16C1-0D45-43F2-A0FF-726C172DB73F}" srcOrd="0" destOrd="0" presId="urn:microsoft.com/office/officeart/2005/8/layout/hierarchy2"/>
    <dgm:cxn modelId="{202ED76B-97C1-4FA7-8652-4A5C00F02C39}" type="presParOf" srcId="{8F659640-F420-4DC4-A83A-4726F0DBBECE}" destId="{BAD236A0-1872-406F-AF5A-BAB82AC8F4F0}" srcOrd="3" destOrd="0" presId="urn:microsoft.com/office/officeart/2005/8/layout/hierarchy2"/>
    <dgm:cxn modelId="{54A90E9C-ACC0-49DF-8E37-05A484B5E41B}" type="presParOf" srcId="{BAD236A0-1872-406F-AF5A-BAB82AC8F4F0}" destId="{6780CA89-79DE-4E46-840A-962B6BF40978}" srcOrd="0" destOrd="0" presId="urn:microsoft.com/office/officeart/2005/8/layout/hierarchy2"/>
    <dgm:cxn modelId="{7B9FAD3C-C121-4DA7-AE62-2D6D1D8A8BB9}" type="presParOf" srcId="{BAD236A0-1872-406F-AF5A-BAB82AC8F4F0}" destId="{01B43EA3-BABE-4B54-9A28-88E3095B3EF1}" srcOrd="1" destOrd="0" presId="urn:microsoft.com/office/officeart/2005/8/layout/hierarchy2"/>
    <dgm:cxn modelId="{F0317826-0511-4D2D-A94D-BBB4A22C7BB8}" type="presParOf" srcId="{8F659640-F420-4DC4-A83A-4726F0DBBECE}" destId="{0547C551-BA1A-4098-A340-425287C1D8B0}" srcOrd="4" destOrd="0" presId="urn:microsoft.com/office/officeart/2005/8/layout/hierarchy2"/>
    <dgm:cxn modelId="{4C4812C5-4A11-4C28-8A10-E86D7D7AEC69}" type="presParOf" srcId="{0547C551-BA1A-4098-A340-425287C1D8B0}" destId="{5A0CFFC6-ADB9-4A48-815A-FAEC8F4B24FD}" srcOrd="0" destOrd="0" presId="urn:microsoft.com/office/officeart/2005/8/layout/hierarchy2"/>
    <dgm:cxn modelId="{2BE1B5EC-8FC1-4521-9C4A-50EF38592A66}" type="presParOf" srcId="{8F659640-F420-4DC4-A83A-4726F0DBBECE}" destId="{43CF2623-B41F-41F7-9154-DC543E1C8161}" srcOrd="5" destOrd="0" presId="urn:microsoft.com/office/officeart/2005/8/layout/hierarchy2"/>
    <dgm:cxn modelId="{44EF8ED8-BC01-45B9-9A03-42FCEC5167DB}" type="presParOf" srcId="{43CF2623-B41F-41F7-9154-DC543E1C8161}" destId="{39F11B21-C86E-475C-B743-B26ACEBDA8DD}" srcOrd="0" destOrd="0" presId="urn:microsoft.com/office/officeart/2005/8/layout/hierarchy2"/>
    <dgm:cxn modelId="{00E931D0-7D60-40DD-AAE4-D6A5FED94D4F}" type="presParOf" srcId="{43CF2623-B41F-41F7-9154-DC543E1C8161}" destId="{575175D0-9D49-4A01-8A4F-94838837DFBB}" srcOrd="1" destOrd="0" presId="urn:microsoft.com/office/officeart/2005/8/layout/hierarchy2"/>
    <dgm:cxn modelId="{F5C9DFC8-6ACA-45AC-A513-F14D02F3F248}" type="presParOf" srcId="{3A774002-0B01-4DAB-B895-7628666B566A}" destId="{D1519C07-BA27-4252-8B56-57E088DD8DE8}" srcOrd="4" destOrd="0" presId="urn:microsoft.com/office/officeart/2005/8/layout/hierarchy2"/>
    <dgm:cxn modelId="{D5E12C30-88B7-42BA-B5BB-39962DE9C962}" type="presParOf" srcId="{D1519C07-BA27-4252-8B56-57E088DD8DE8}" destId="{25ACE94E-5097-4D09-88F5-463A1A44B1A1}" srcOrd="0" destOrd="0" presId="urn:microsoft.com/office/officeart/2005/8/layout/hierarchy2"/>
    <dgm:cxn modelId="{1AEFA421-EB4D-464F-80C4-DA5B4965A0A4}" type="presParOf" srcId="{3A774002-0B01-4DAB-B895-7628666B566A}" destId="{CB6BB3D1-327A-4AB2-B540-5ABA18280106}" srcOrd="5" destOrd="0" presId="urn:microsoft.com/office/officeart/2005/8/layout/hierarchy2"/>
    <dgm:cxn modelId="{87A0CFC4-07D9-4ACB-8D92-3155E10D8388}" type="presParOf" srcId="{CB6BB3D1-327A-4AB2-B540-5ABA18280106}" destId="{4E208D07-376E-4D6E-93CC-8E7325C12F5B}" srcOrd="0" destOrd="0" presId="urn:microsoft.com/office/officeart/2005/8/layout/hierarchy2"/>
    <dgm:cxn modelId="{1D45E61B-4A93-409E-AAAB-15392AB8A188}" type="presParOf" srcId="{CB6BB3D1-327A-4AB2-B540-5ABA18280106}" destId="{A2A60AEF-555B-474D-BF88-45893C7D541A}" srcOrd="1" destOrd="0" presId="urn:microsoft.com/office/officeart/2005/8/layout/hierarchy2"/>
    <dgm:cxn modelId="{E7A8E20F-92D4-48E2-B3E5-A7FD7C71774D}" type="presParOf" srcId="{A2A60AEF-555B-474D-BF88-45893C7D541A}" destId="{043B8C6B-E15D-4C93-A736-05F54CBC8234}" srcOrd="0" destOrd="0" presId="urn:microsoft.com/office/officeart/2005/8/layout/hierarchy2"/>
    <dgm:cxn modelId="{F7E32DCE-5547-4CB3-8670-1E15FBCB7965}" type="presParOf" srcId="{043B8C6B-E15D-4C93-A736-05F54CBC8234}" destId="{358A7907-5F3C-41B9-809C-C6007FA052F1}" srcOrd="0" destOrd="0" presId="urn:microsoft.com/office/officeart/2005/8/layout/hierarchy2"/>
    <dgm:cxn modelId="{2AF00BD5-29E2-48D7-B2D0-021689F0E7FF}" type="presParOf" srcId="{A2A60AEF-555B-474D-BF88-45893C7D541A}" destId="{295E7394-46AD-404A-8EE7-E4A3F586FDF1}" srcOrd="1" destOrd="0" presId="urn:microsoft.com/office/officeart/2005/8/layout/hierarchy2"/>
    <dgm:cxn modelId="{E5A8DD57-7533-425E-B90C-1870087894E9}" type="presParOf" srcId="{295E7394-46AD-404A-8EE7-E4A3F586FDF1}" destId="{48865912-5351-4188-9F28-98A90218D8AE}" srcOrd="0" destOrd="0" presId="urn:microsoft.com/office/officeart/2005/8/layout/hierarchy2"/>
    <dgm:cxn modelId="{290E6B06-338E-4944-BDA0-DBD7CA1CBD9C}" type="presParOf" srcId="{295E7394-46AD-404A-8EE7-E4A3F586FDF1}" destId="{6FD6852D-E0AE-47D0-92AE-33BF621F6565}" srcOrd="1" destOrd="0" presId="urn:microsoft.com/office/officeart/2005/8/layout/hierarchy2"/>
    <dgm:cxn modelId="{1B528311-BA92-45D2-8BBB-BDF4C6C9DD8A}" type="presParOf" srcId="{A2A60AEF-555B-474D-BF88-45893C7D541A}" destId="{6DD1B48D-CEEF-4CAE-A7B9-3A21FAF13660}" srcOrd="2" destOrd="0" presId="urn:microsoft.com/office/officeart/2005/8/layout/hierarchy2"/>
    <dgm:cxn modelId="{CBD55DEB-7FA8-434F-9F09-DCE40752C1AF}" type="presParOf" srcId="{6DD1B48D-CEEF-4CAE-A7B9-3A21FAF13660}" destId="{30E7E97A-CBEC-4A57-BBA5-79A42A84F840}" srcOrd="0" destOrd="0" presId="urn:microsoft.com/office/officeart/2005/8/layout/hierarchy2"/>
    <dgm:cxn modelId="{40F56630-6EE4-425F-BD7A-4EC594FA2314}" type="presParOf" srcId="{A2A60AEF-555B-474D-BF88-45893C7D541A}" destId="{FC3EBCEF-57E8-406F-B9D0-B2FBBC05D52A}" srcOrd="3" destOrd="0" presId="urn:microsoft.com/office/officeart/2005/8/layout/hierarchy2"/>
    <dgm:cxn modelId="{0C94AF7A-5C00-41F9-9EA3-26CDD427444E}" type="presParOf" srcId="{FC3EBCEF-57E8-406F-B9D0-B2FBBC05D52A}" destId="{4F47F8F3-7921-4743-A9A8-68A84B4884A7}" srcOrd="0" destOrd="0" presId="urn:microsoft.com/office/officeart/2005/8/layout/hierarchy2"/>
    <dgm:cxn modelId="{14F79238-BE11-4BF0-95F7-CA44A1A8A761}" type="presParOf" srcId="{FC3EBCEF-57E8-406F-B9D0-B2FBBC05D52A}" destId="{57ECC457-D3EC-48E5-8970-2D554FED0D9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04547-8EDA-4FBF-9AE8-0ABA44E1AFE5}">
      <dsp:nvSpPr>
        <dsp:cNvPr id="0" name=""/>
        <dsp:cNvSpPr/>
      </dsp:nvSpPr>
      <dsp:spPr>
        <a:xfrm>
          <a:off x="4186936" y="2732874"/>
          <a:ext cx="2971374" cy="7070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835"/>
              </a:lnTo>
              <a:lnTo>
                <a:pt x="2971374" y="481835"/>
              </a:lnTo>
              <a:lnTo>
                <a:pt x="2971374" y="707052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7475C5-A9D9-40D0-98B5-4CA07221799F}">
      <dsp:nvSpPr>
        <dsp:cNvPr id="0" name=""/>
        <dsp:cNvSpPr/>
      </dsp:nvSpPr>
      <dsp:spPr>
        <a:xfrm>
          <a:off x="4141216" y="2732874"/>
          <a:ext cx="91440" cy="7070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7052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6891F5-887A-46AE-B3E7-B104D40E215D}">
      <dsp:nvSpPr>
        <dsp:cNvPr id="0" name=""/>
        <dsp:cNvSpPr/>
      </dsp:nvSpPr>
      <dsp:spPr>
        <a:xfrm>
          <a:off x="1215562" y="2732874"/>
          <a:ext cx="2971374" cy="707052"/>
        </a:xfrm>
        <a:custGeom>
          <a:avLst/>
          <a:gdLst/>
          <a:ahLst/>
          <a:cxnLst/>
          <a:rect l="0" t="0" r="0" b="0"/>
          <a:pathLst>
            <a:path>
              <a:moveTo>
                <a:pt x="2971374" y="0"/>
              </a:moveTo>
              <a:lnTo>
                <a:pt x="2971374" y="481835"/>
              </a:lnTo>
              <a:lnTo>
                <a:pt x="0" y="481835"/>
              </a:lnTo>
              <a:lnTo>
                <a:pt x="0" y="707052"/>
              </a:lnTo>
            </a:path>
          </a:pathLst>
        </a:cu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66401E-A70F-4C71-81C0-FE486A05CB68}">
      <dsp:nvSpPr>
        <dsp:cNvPr id="0" name=""/>
        <dsp:cNvSpPr/>
      </dsp:nvSpPr>
      <dsp:spPr>
        <a:xfrm>
          <a:off x="2971374" y="1189110"/>
          <a:ext cx="2431124" cy="154376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3244F-6839-4DB1-BED8-E0E21FE382A5}">
      <dsp:nvSpPr>
        <dsp:cNvPr id="0" name=""/>
        <dsp:cNvSpPr/>
      </dsp:nvSpPr>
      <dsp:spPr>
        <a:xfrm>
          <a:off x="3241499" y="1445729"/>
          <a:ext cx="2431124" cy="154376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u="sng" kern="1200" dirty="0" smtClean="0">
              <a:effectLst>
                <a:outerShdw blurRad="38100" dist="38100" dir="2700000" algn="tl">
                  <a:srgbClr val="000000"/>
                </a:outerShdw>
              </a:effectLst>
            </a:rPr>
            <a:t>LES FONCTIONS URBAINES</a:t>
          </a:r>
          <a:endParaRPr lang="fr-FR" sz="2400" b="1" u="sng" kern="1200" dirty="0">
            <a:effectLst>
              <a:outerShdw blurRad="38100" dist="38100" dir="2700000" algn="tl">
                <a:srgbClr val="000000"/>
              </a:outerShdw>
            </a:effectLst>
          </a:endParaRPr>
        </a:p>
      </dsp:txBody>
      <dsp:txXfrm>
        <a:off x="3286714" y="1490944"/>
        <a:ext cx="2340694" cy="1453334"/>
      </dsp:txXfrm>
    </dsp:sp>
    <dsp:sp modelId="{3BEAD43F-5AFA-4A5E-BC62-1F6EF58CF3CA}">
      <dsp:nvSpPr>
        <dsp:cNvPr id="0" name=""/>
        <dsp:cNvSpPr/>
      </dsp:nvSpPr>
      <dsp:spPr>
        <a:xfrm>
          <a:off x="0" y="3439926"/>
          <a:ext cx="2431124" cy="154376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59B1F-6982-48CF-B4CA-C31773F3013C}">
      <dsp:nvSpPr>
        <dsp:cNvPr id="0" name=""/>
        <dsp:cNvSpPr/>
      </dsp:nvSpPr>
      <dsp:spPr>
        <a:xfrm>
          <a:off x="270124" y="3696545"/>
          <a:ext cx="2431124" cy="15437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lumMod val="110000"/>
              </a:schemeClr>
            </a:gs>
            <a:gs pos="100000">
              <a:schemeClr val="accent3">
                <a:tint val="90000"/>
              </a:schemeClr>
            </a:gs>
          </a:gsLst>
          <a:lin ang="5400000" scaled="1"/>
        </a:gradFill>
        <a:ln w="12700" cap="rnd" cmpd="sng" algn="ctr">
          <a:solidFill>
            <a:schemeClr val="accent3"/>
          </a:solidFill>
          <a:prstDash val="solid"/>
        </a:ln>
        <a:effectLst/>
        <a:sp3d z="57150" extrusionH="63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les fonctions de production</a:t>
          </a:r>
          <a:endParaRPr lang="fr-FR" sz="2400" kern="1200" dirty="0"/>
        </a:p>
      </dsp:txBody>
      <dsp:txXfrm>
        <a:off x="315339" y="3741760"/>
        <a:ext cx="2340694" cy="1453334"/>
      </dsp:txXfrm>
    </dsp:sp>
    <dsp:sp modelId="{46604F0F-8D03-4397-939F-2379B98F87F2}">
      <dsp:nvSpPr>
        <dsp:cNvPr id="0" name=""/>
        <dsp:cNvSpPr/>
      </dsp:nvSpPr>
      <dsp:spPr>
        <a:xfrm>
          <a:off x="2971374" y="3439926"/>
          <a:ext cx="2431124" cy="154376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538B8A-141B-4563-A4D8-7B3AE2A96BAB}">
      <dsp:nvSpPr>
        <dsp:cNvPr id="0" name=""/>
        <dsp:cNvSpPr/>
      </dsp:nvSpPr>
      <dsp:spPr>
        <a:xfrm>
          <a:off x="3241499" y="3696545"/>
          <a:ext cx="2431124" cy="154376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les fonctions tertiaires</a:t>
          </a:r>
          <a:endParaRPr lang="fr-FR" sz="2400" kern="1200" dirty="0"/>
        </a:p>
      </dsp:txBody>
      <dsp:txXfrm>
        <a:off x="3286714" y="3741760"/>
        <a:ext cx="2340694" cy="1453334"/>
      </dsp:txXfrm>
    </dsp:sp>
    <dsp:sp modelId="{D21548C3-DE50-4968-9424-4365047CC467}">
      <dsp:nvSpPr>
        <dsp:cNvPr id="0" name=""/>
        <dsp:cNvSpPr/>
      </dsp:nvSpPr>
      <dsp:spPr>
        <a:xfrm>
          <a:off x="5942748" y="3439926"/>
          <a:ext cx="2431124" cy="154376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94CB99-015B-47E5-A934-15F30B9ADDBE}">
      <dsp:nvSpPr>
        <dsp:cNvPr id="0" name=""/>
        <dsp:cNvSpPr/>
      </dsp:nvSpPr>
      <dsp:spPr>
        <a:xfrm>
          <a:off x="6212873" y="3696545"/>
          <a:ext cx="2431124" cy="15437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70000"/>
                <a:lumMod val="110000"/>
              </a:schemeClr>
            </a:gs>
            <a:gs pos="100000">
              <a:schemeClr val="accent5">
                <a:tint val="90000"/>
              </a:schemeClr>
            </a:gs>
          </a:gsLst>
          <a:lin ang="5400000" scaled="1"/>
        </a:gradFill>
        <a:ln w="12700" cap="rnd" cmpd="sng" algn="ctr">
          <a:solidFill>
            <a:schemeClr val="accent5"/>
          </a:solidFill>
          <a:prstDash val="solid"/>
        </a:ln>
        <a:effectLst/>
        <a:sp3d z="57150" extrusionH="63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Les fonctions d’habitat</a:t>
          </a:r>
          <a:endParaRPr lang="fr-FR" sz="2400" kern="1200" dirty="0"/>
        </a:p>
      </dsp:txBody>
      <dsp:txXfrm>
        <a:off x="6258088" y="3741760"/>
        <a:ext cx="2340694" cy="14533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6FAED-1214-455E-97DE-CCF46F801698}">
      <dsp:nvSpPr>
        <dsp:cNvPr id="0" name=""/>
        <dsp:cNvSpPr/>
      </dsp:nvSpPr>
      <dsp:spPr>
        <a:xfrm>
          <a:off x="617924" y="2169829"/>
          <a:ext cx="1885586" cy="942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Les fonctions d’habitat</a:t>
          </a:r>
          <a:endParaRPr lang="fr-FR" sz="2000" kern="1200" dirty="0"/>
        </a:p>
      </dsp:txBody>
      <dsp:txXfrm>
        <a:off x="645537" y="2197442"/>
        <a:ext cx="1830360" cy="887567"/>
      </dsp:txXfrm>
    </dsp:sp>
    <dsp:sp modelId="{4994F4FF-D2D4-4305-930E-9071F708A70F}">
      <dsp:nvSpPr>
        <dsp:cNvPr id="0" name=""/>
        <dsp:cNvSpPr/>
      </dsp:nvSpPr>
      <dsp:spPr>
        <a:xfrm rot="17350740">
          <a:off x="1732703" y="1542445"/>
          <a:ext cx="2295852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2295852" y="1456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>
        <a:off x="2823232" y="1499617"/>
        <a:ext cx="114792" cy="114792"/>
      </dsp:txXfrm>
    </dsp:sp>
    <dsp:sp modelId="{13B69785-4B7B-418A-B99B-EB04EB871F5D}">
      <dsp:nvSpPr>
        <dsp:cNvPr id="0" name=""/>
        <dsp:cNvSpPr/>
      </dsp:nvSpPr>
      <dsp:spPr>
        <a:xfrm>
          <a:off x="3257746" y="1404"/>
          <a:ext cx="1885586" cy="942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u="none" kern="1200" smtClean="0"/>
            <a:t>Habitat élémentaire </a:t>
          </a:r>
          <a:endParaRPr lang="fr-FR" sz="2000" u="none" kern="1200" dirty="0"/>
        </a:p>
      </dsp:txBody>
      <dsp:txXfrm>
        <a:off x="3285359" y="29017"/>
        <a:ext cx="1830360" cy="887567"/>
      </dsp:txXfrm>
    </dsp:sp>
    <dsp:sp modelId="{009E3ECB-5FD4-4DCA-BE67-11EE6A903227}">
      <dsp:nvSpPr>
        <dsp:cNvPr id="0" name=""/>
        <dsp:cNvSpPr/>
      </dsp:nvSpPr>
      <dsp:spPr>
        <a:xfrm rot="2725680">
          <a:off x="2344369" y="3006839"/>
          <a:ext cx="1067372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1067372" y="1456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851371" y="2994723"/>
        <a:ext cx="53368" cy="53368"/>
      </dsp:txXfrm>
    </dsp:sp>
    <dsp:sp modelId="{6DDBB4FD-EC54-455E-BEAA-22FC2883F317}">
      <dsp:nvSpPr>
        <dsp:cNvPr id="0" name=""/>
        <dsp:cNvSpPr/>
      </dsp:nvSpPr>
      <dsp:spPr>
        <a:xfrm>
          <a:off x="3252598" y="2930192"/>
          <a:ext cx="1885586" cy="942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u="none" kern="1200" smtClean="0">
              <a:effectLst/>
            </a:rPr>
            <a:t>Habitat rural</a:t>
          </a:r>
          <a:endParaRPr lang="fr-FR" sz="2000" u="none" kern="1200" dirty="0"/>
        </a:p>
      </dsp:txBody>
      <dsp:txXfrm>
        <a:off x="3280211" y="2957805"/>
        <a:ext cx="1830360" cy="887567"/>
      </dsp:txXfrm>
    </dsp:sp>
    <dsp:sp modelId="{17D89BDF-617D-4455-97A1-7E1B93796FE6}">
      <dsp:nvSpPr>
        <dsp:cNvPr id="0" name=""/>
        <dsp:cNvSpPr/>
      </dsp:nvSpPr>
      <dsp:spPr>
        <a:xfrm rot="19113035">
          <a:off x="2378357" y="2295878"/>
          <a:ext cx="999395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999395" y="1456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853070" y="2285461"/>
        <a:ext cx="49969" cy="49969"/>
      </dsp:txXfrm>
    </dsp:sp>
    <dsp:sp modelId="{FE483C27-336B-477C-8918-8062962A7559}">
      <dsp:nvSpPr>
        <dsp:cNvPr id="0" name=""/>
        <dsp:cNvSpPr/>
      </dsp:nvSpPr>
      <dsp:spPr>
        <a:xfrm>
          <a:off x="3252598" y="1508271"/>
          <a:ext cx="1885586" cy="942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u="none" kern="1200" smtClean="0">
              <a:effectLst/>
            </a:rPr>
            <a:t>Habitat urbain</a:t>
          </a:r>
          <a:endParaRPr lang="fr-FR" sz="2000" u="none" kern="1200" dirty="0"/>
        </a:p>
      </dsp:txBody>
      <dsp:txXfrm>
        <a:off x="3280211" y="1535884"/>
        <a:ext cx="1830360" cy="887567"/>
      </dsp:txXfrm>
    </dsp:sp>
    <dsp:sp modelId="{9F527206-5278-4ED1-B0DF-F4D00797E01A}">
      <dsp:nvSpPr>
        <dsp:cNvPr id="0" name=""/>
        <dsp:cNvSpPr/>
      </dsp:nvSpPr>
      <dsp:spPr>
        <a:xfrm rot="18697450">
          <a:off x="4967872" y="1585922"/>
          <a:ext cx="1014496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1014496" y="14567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449758" y="1575127"/>
        <a:ext cx="50724" cy="50724"/>
      </dsp:txXfrm>
    </dsp:sp>
    <dsp:sp modelId="{DA2CE1FC-9083-485F-9CAC-E24385690C73}">
      <dsp:nvSpPr>
        <dsp:cNvPr id="0" name=""/>
        <dsp:cNvSpPr/>
      </dsp:nvSpPr>
      <dsp:spPr>
        <a:xfrm>
          <a:off x="5812056" y="749916"/>
          <a:ext cx="1885586" cy="942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u="none" kern="1200" dirty="0" smtClean="0">
              <a:effectLst/>
            </a:rPr>
            <a:t>Pavillon</a:t>
          </a:r>
          <a:endParaRPr lang="fr-FR" sz="2000" u="none" kern="1200" dirty="0"/>
        </a:p>
      </dsp:txBody>
      <dsp:txXfrm>
        <a:off x="5839669" y="777529"/>
        <a:ext cx="1830360" cy="887567"/>
      </dsp:txXfrm>
    </dsp:sp>
    <dsp:sp modelId="{6A05587D-107A-4EAF-AC63-63965657763F}">
      <dsp:nvSpPr>
        <dsp:cNvPr id="0" name=""/>
        <dsp:cNvSpPr/>
      </dsp:nvSpPr>
      <dsp:spPr>
        <a:xfrm rot="1899528">
          <a:off x="5070994" y="2202085"/>
          <a:ext cx="903042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903042" y="14567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499939" y="2194076"/>
        <a:ext cx="45152" cy="45152"/>
      </dsp:txXfrm>
    </dsp:sp>
    <dsp:sp modelId="{0F3560F1-4335-40A5-99A2-4D856F8B55A4}">
      <dsp:nvSpPr>
        <dsp:cNvPr id="0" name=""/>
        <dsp:cNvSpPr/>
      </dsp:nvSpPr>
      <dsp:spPr>
        <a:xfrm>
          <a:off x="5906845" y="1982241"/>
          <a:ext cx="1885586" cy="942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u="none" kern="1200" dirty="0" smtClean="0">
              <a:effectLst/>
            </a:rPr>
            <a:t>Lotissement</a:t>
          </a:r>
          <a:endParaRPr lang="fr-FR" sz="2000" u="none" kern="1200" dirty="0"/>
        </a:p>
      </dsp:txBody>
      <dsp:txXfrm>
        <a:off x="5934458" y="2009854"/>
        <a:ext cx="1830360" cy="887567"/>
      </dsp:txXfrm>
    </dsp:sp>
    <dsp:sp modelId="{3FEE101B-5248-465D-86AB-C6CD3C278B0B}">
      <dsp:nvSpPr>
        <dsp:cNvPr id="0" name=""/>
        <dsp:cNvSpPr/>
      </dsp:nvSpPr>
      <dsp:spPr>
        <a:xfrm rot="4249260">
          <a:off x="1732703" y="3710870"/>
          <a:ext cx="2295852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2295852" y="14567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>
        <a:off x="2823232" y="3668042"/>
        <a:ext cx="114792" cy="114792"/>
      </dsp:txXfrm>
    </dsp:sp>
    <dsp:sp modelId="{1F0F594C-9961-40C1-949D-6F6AE64E889F}">
      <dsp:nvSpPr>
        <dsp:cNvPr id="0" name=""/>
        <dsp:cNvSpPr/>
      </dsp:nvSpPr>
      <dsp:spPr>
        <a:xfrm>
          <a:off x="3257746" y="4338254"/>
          <a:ext cx="1885586" cy="942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u="none" kern="1200" smtClean="0"/>
            <a:t>Habitat collectif</a:t>
          </a:r>
          <a:endParaRPr lang="fr-FR" sz="2000" u="none" kern="1200" dirty="0"/>
        </a:p>
      </dsp:txBody>
      <dsp:txXfrm>
        <a:off x="3285359" y="4365867"/>
        <a:ext cx="1830360" cy="887567"/>
      </dsp:txXfrm>
    </dsp:sp>
    <dsp:sp modelId="{F3988534-5F6F-47F8-A565-A1CAFF49D5D1}">
      <dsp:nvSpPr>
        <dsp:cNvPr id="0" name=""/>
        <dsp:cNvSpPr/>
      </dsp:nvSpPr>
      <dsp:spPr>
        <a:xfrm rot="18715834">
          <a:off x="4977325" y="4422830"/>
          <a:ext cx="1000739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1000739" y="14567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452676" y="4412379"/>
        <a:ext cx="50036" cy="50036"/>
      </dsp:txXfrm>
    </dsp:sp>
    <dsp:sp modelId="{13F4D7D4-A1B0-4A54-9DEB-BC1604E449CA}">
      <dsp:nvSpPr>
        <dsp:cNvPr id="0" name=""/>
        <dsp:cNvSpPr/>
      </dsp:nvSpPr>
      <dsp:spPr>
        <a:xfrm>
          <a:off x="5812056" y="3593748"/>
          <a:ext cx="1885586" cy="942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u="none" kern="1200" dirty="0" smtClean="0"/>
            <a:t>Maisons de ville</a:t>
          </a:r>
          <a:endParaRPr lang="fr-FR" sz="2000" u="none" kern="1200" dirty="0"/>
        </a:p>
      </dsp:txBody>
      <dsp:txXfrm>
        <a:off x="5839669" y="3621361"/>
        <a:ext cx="1830360" cy="887567"/>
      </dsp:txXfrm>
    </dsp:sp>
    <dsp:sp modelId="{818EFD43-B1F6-43DF-B5C7-9E9CF5A723F7}">
      <dsp:nvSpPr>
        <dsp:cNvPr id="0" name=""/>
        <dsp:cNvSpPr/>
      </dsp:nvSpPr>
      <dsp:spPr>
        <a:xfrm rot="2142401">
          <a:off x="5056029" y="5066136"/>
          <a:ext cx="928842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928842" y="14567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497229" y="5057482"/>
        <a:ext cx="46442" cy="46442"/>
      </dsp:txXfrm>
    </dsp:sp>
    <dsp:sp modelId="{86C42A75-2E85-4782-A0A8-E92D673D7646}">
      <dsp:nvSpPr>
        <dsp:cNvPr id="0" name=""/>
        <dsp:cNvSpPr/>
      </dsp:nvSpPr>
      <dsp:spPr>
        <a:xfrm>
          <a:off x="5897568" y="4880360"/>
          <a:ext cx="1885586" cy="9427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u="none" kern="1200" dirty="0" smtClean="0">
              <a:effectLst/>
            </a:rPr>
            <a:t>Habitat collectif organisé</a:t>
          </a:r>
          <a:endParaRPr lang="fr-FR" sz="2000" u="none" kern="1200" dirty="0"/>
        </a:p>
      </dsp:txBody>
      <dsp:txXfrm>
        <a:off x="5925181" y="4907973"/>
        <a:ext cx="1830360" cy="8875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8CC9C-62C3-4C8A-8E16-0B181A2B0A3F}">
      <dsp:nvSpPr>
        <dsp:cNvPr id="0" name=""/>
        <dsp:cNvSpPr/>
      </dsp:nvSpPr>
      <dsp:spPr>
        <a:xfrm>
          <a:off x="1855966" y="674862"/>
          <a:ext cx="4617709" cy="4617709"/>
        </a:xfrm>
        <a:prstGeom prst="blockArc">
          <a:avLst>
            <a:gd name="adj1" fmla="val 12600000"/>
            <a:gd name="adj2" fmla="val 16200000"/>
            <a:gd name="adj3" fmla="val 4528"/>
          </a:avLst>
        </a:prstGeom>
        <a:gradFill rotWithShape="0">
          <a:gsLst>
            <a:gs pos="0">
              <a:schemeClr val="accent5">
                <a:shade val="90000"/>
                <a:hueOff val="-287789"/>
                <a:satOff val="-7677"/>
                <a:lumOff val="13563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90000"/>
                <a:hueOff val="-287789"/>
                <a:satOff val="-7677"/>
                <a:lumOff val="13563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0F86DE-924D-43EF-AAD7-912A6B068E4C}">
      <dsp:nvSpPr>
        <dsp:cNvPr id="0" name=""/>
        <dsp:cNvSpPr/>
      </dsp:nvSpPr>
      <dsp:spPr>
        <a:xfrm>
          <a:off x="1855966" y="674862"/>
          <a:ext cx="4617709" cy="4617709"/>
        </a:xfrm>
        <a:prstGeom prst="blockArc">
          <a:avLst>
            <a:gd name="adj1" fmla="val 9000000"/>
            <a:gd name="adj2" fmla="val 12600000"/>
            <a:gd name="adj3" fmla="val 4528"/>
          </a:avLst>
        </a:prstGeom>
        <a:gradFill rotWithShape="0">
          <a:gsLst>
            <a:gs pos="0">
              <a:schemeClr val="accent5">
                <a:shade val="90000"/>
                <a:hueOff val="-575577"/>
                <a:satOff val="-15355"/>
                <a:lumOff val="27127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90000"/>
                <a:hueOff val="-575577"/>
                <a:satOff val="-15355"/>
                <a:lumOff val="27127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720A2B-D403-40E5-84C0-C394611C3156}">
      <dsp:nvSpPr>
        <dsp:cNvPr id="0" name=""/>
        <dsp:cNvSpPr/>
      </dsp:nvSpPr>
      <dsp:spPr>
        <a:xfrm>
          <a:off x="1855966" y="674862"/>
          <a:ext cx="4617709" cy="4617709"/>
        </a:xfrm>
        <a:prstGeom prst="blockArc">
          <a:avLst>
            <a:gd name="adj1" fmla="val 5400000"/>
            <a:gd name="adj2" fmla="val 9000000"/>
            <a:gd name="adj3" fmla="val 4528"/>
          </a:avLst>
        </a:prstGeom>
        <a:gradFill rotWithShape="0">
          <a:gsLst>
            <a:gs pos="0">
              <a:schemeClr val="accent5">
                <a:shade val="90000"/>
                <a:hueOff val="-863366"/>
                <a:satOff val="-23032"/>
                <a:lumOff val="4069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90000"/>
                <a:hueOff val="-863366"/>
                <a:satOff val="-23032"/>
                <a:lumOff val="4069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B1B29F-36B4-42A1-8FFD-9DA3DF718D84}">
      <dsp:nvSpPr>
        <dsp:cNvPr id="0" name=""/>
        <dsp:cNvSpPr/>
      </dsp:nvSpPr>
      <dsp:spPr>
        <a:xfrm>
          <a:off x="1855966" y="674862"/>
          <a:ext cx="4617709" cy="4617709"/>
        </a:xfrm>
        <a:prstGeom prst="blockArc">
          <a:avLst>
            <a:gd name="adj1" fmla="val 1800000"/>
            <a:gd name="adj2" fmla="val 5400000"/>
            <a:gd name="adj3" fmla="val 4528"/>
          </a:avLst>
        </a:prstGeom>
        <a:gradFill rotWithShape="0">
          <a:gsLst>
            <a:gs pos="0">
              <a:schemeClr val="accent5">
                <a:shade val="90000"/>
                <a:hueOff val="-575577"/>
                <a:satOff val="-15355"/>
                <a:lumOff val="27127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90000"/>
                <a:hueOff val="-575577"/>
                <a:satOff val="-15355"/>
                <a:lumOff val="27127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FA23A5-D01C-4B79-B09D-FBFB12C6A738}">
      <dsp:nvSpPr>
        <dsp:cNvPr id="0" name=""/>
        <dsp:cNvSpPr/>
      </dsp:nvSpPr>
      <dsp:spPr>
        <a:xfrm>
          <a:off x="1855966" y="674862"/>
          <a:ext cx="4617709" cy="4617709"/>
        </a:xfrm>
        <a:prstGeom prst="blockArc">
          <a:avLst>
            <a:gd name="adj1" fmla="val 19800000"/>
            <a:gd name="adj2" fmla="val 1800000"/>
            <a:gd name="adj3" fmla="val 4528"/>
          </a:avLst>
        </a:prstGeom>
        <a:gradFill rotWithShape="0">
          <a:gsLst>
            <a:gs pos="0">
              <a:schemeClr val="accent5">
                <a:shade val="90000"/>
                <a:hueOff val="-287789"/>
                <a:satOff val="-7677"/>
                <a:lumOff val="13563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90000"/>
                <a:hueOff val="-287789"/>
                <a:satOff val="-7677"/>
                <a:lumOff val="13563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15026C-37A5-4D4D-A81E-DC4AFCDA4F58}">
      <dsp:nvSpPr>
        <dsp:cNvPr id="0" name=""/>
        <dsp:cNvSpPr/>
      </dsp:nvSpPr>
      <dsp:spPr>
        <a:xfrm>
          <a:off x="1855966" y="674862"/>
          <a:ext cx="4617709" cy="4617709"/>
        </a:xfrm>
        <a:prstGeom prst="blockArc">
          <a:avLst>
            <a:gd name="adj1" fmla="val 16200000"/>
            <a:gd name="adj2" fmla="val 19800000"/>
            <a:gd name="adj3" fmla="val 4528"/>
          </a:avLst>
        </a:prstGeom>
        <a:gradFill rotWithShape="0">
          <a:gsLst>
            <a:gs pos="0">
              <a:schemeClr val="accent5">
                <a:shade val="9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9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620181-BD20-4DFF-9B41-BA2AB29FF6F1}">
      <dsp:nvSpPr>
        <dsp:cNvPr id="0" name=""/>
        <dsp:cNvSpPr/>
      </dsp:nvSpPr>
      <dsp:spPr>
        <a:xfrm>
          <a:off x="3127682" y="1946578"/>
          <a:ext cx="2074276" cy="2074276"/>
        </a:xfrm>
        <a:prstGeom prst="ellipse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u="none" kern="1200" dirty="0" smtClean="0"/>
            <a:t>Habitat élémentaire </a:t>
          </a:r>
          <a:endParaRPr lang="fr-FR" sz="1600" u="none" kern="1200" dirty="0"/>
        </a:p>
      </dsp:txBody>
      <dsp:txXfrm>
        <a:off x="3431453" y="2250349"/>
        <a:ext cx="1466734" cy="1466734"/>
      </dsp:txXfrm>
    </dsp:sp>
    <dsp:sp modelId="{0BBE3FB0-97E5-458F-9AA3-0643B89D0A86}">
      <dsp:nvSpPr>
        <dsp:cNvPr id="0" name=""/>
        <dsp:cNvSpPr/>
      </dsp:nvSpPr>
      <dsp:spPr>
        <a:xfrm>
          <a:off x="3438824" y="1137"/>
          <a:ext cx="1451993" cy="145199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Constructions précaires </a:t>
          </a:r>
          <a:endParaRPr lang="fr-FR" sz="1000" kern="1200" dirty="0"/>
        </a:p>
      </dsp:txBody>
      <dsp:txXfrm>
        <a:off x="3651463" y="213776"/>
        <a:ext cx="1026715" cy="1026715"/>
      </dsp:txXfrm>
    </dsp:sp>
    <dsp:sp modelId="{A3B176BD-0320-4048-B0CC-6372BA376BD9}">
      <dsp:nvSpPr>
        <dsp:cNvPr id="0" name=""/>
        <dsp:cNvSpPr/>
      </dsp:nvSpPr>
      <dsp:spPr>
        <a:xfrm>
          <a:off x="5393082" y="1129428"/>
          <a:ext cx="1451993" cy="145199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-270156"/>
                <a:satOff val="-7522"/>
                <a:lumOff val="16349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50000"/>
                <a:hueOff val="-270156"/>
                <a:satOff val="-7522"/>
                <a:lumOff val="16349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Espaces</a:t>
          </a:r>
          <a:r>
            <a:rPr lang="fr-FR" sz="1400" b="1" kern="1200" dirty="0" smtClean="0"/>
            <a:t> délaissés</a:t>
          </a:r>
          <a:endParaRPr lang="fr-FR" sz="1400" kern="1200" dirty="0"/>
        </a:p>
      </dsp:txBody>
      <dsp:txXfrm>
        <a:off x="5605721" y="1342067"/>
        <a:ext cx="1026715" cy="1026715"/>
      </dsp:txXfrm>
    </dsp:sp>
    <dsp:sp modelId="{0B6E2898-2C92-4F70-8DC1-6DC2DED029D3}">
      <dsp:nvSpPr>
        <dsp:cNvPr id="0" name=""/>
        <dsp:cNvSpPr/>
      </dsp:nvSpPr>
      <dsp:spPr>
        <a:xfrm>
          <a:off x="5393082" y="3386011"/>
          <a:ext cx="1451993" cy="145199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-540311"/>
                <a:satOff val="-15044"/>
                <a:lumOff val="32699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50000"/>
                <a:hueOff val="-540311"/>
                <a:satOff val="-15044"/>
                <a:lumOff val="32699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Matériaux légers, peu coûteux, facile à détruire</a:t>
          </a:r>
          <a:endParaRPr lang="fr-FR" sz="1200" kern="1200" dirty="0"/>
        </a:p>
      </dsp:txBody>
      <dsp:txXfrm>
        <a:off x="5605721" y="3598650"/>
        <a:ext cx="1026715" cy="1026715"/>
      </dsp:txXfrm>
    </dsp:sp>
    <dsp:sp modelId="{BCC3F543-0FB7-4718-9C7F-C5F711153523}">
      <dsp:nvSpPr>
        <dsp:cNvPr id="0" name=""/>
        <dsp:cNvSpPr/>
      </dsp:nvSpPr>
      <dsp:spPr>
        <a:xfrm>
          <a:off x="3438824" y="4514303"/>
          <a:ext cx="1451993" cy="145199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-810467"/>
                <a:satOff val="-22566"/>
                <a:lumOff val="49048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50000"/>
                <a:hueOff val="-810467"/>
                <a:satOff val="-22566"/>
                <a:lumOff val="49048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/>
            <a:t>Absence de fondations</a:t>
          </a:r>
          <a:endParaRPr lang="fr-FR" sz="1200" kern="1200" dirty="0"/>
        </a:p>
      </dsp:txBody>
      <dsp:txXfrm>
        <a:off x="3651463" y="4726942"/>
        <a:ext cx="1026715" cy="1026715"/>
      </dsp:txXfrm>
    </dsp:sp>
    <dsp:sp modelId="{A82423DF-1722-421D-859F-88B0952A4DBB}">
      <dsp:nvSpPr>
        <dsp:cNvPr id="0" name=""/>
        <dsp:cNvSpPr/>
      </dsp:nvSpPr>
      <dsp:spPr>
        <a:xfrm>
          <a:off x="1484565" y="3386011"/>
          <a:ext cx="1451993" cy="145199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-540311"/>
                <a:satOff val="-15044"/>
                <a:lumOff val="32699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50000"/>
                <a:hueOff val="-540311"/>
                <a:satOff val="-15044"/>
                <a:lumOff val="32699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/>
            <a:t>Absence de confort et d’équipements</a:t>
          </a:r>
          <a:endParaRPr lang="fr-FR" sz="900" kern="1200" dirty="0"/>
        </a:p>
      </dsp:txBody>
      <dsp:txXfrm>
        <a:off x="1697204" y="3598650"/>
        <a:ext cx="1026715" cy="1026715"/>
      </dsp:txXfrm>
    </dsp:sp>
    <dsp:sp modelId="{29B80072-544A-4DBC-881F-F3FE097916E4}">
      <dsp:nvSpPr>
        <dsp:cNvPr id="0" name=""/>
        <dsp:cNvSpPr/>
      </dsp:nvSpPr>
      <dsp:spPr>
        <a:xfrm>
          <a:off x="1484565" y="1129428"/>
          <a:ext cx="1451993" cy="1451993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-270156"/>
                <a:satOff val="-7522"/>
                <a:lumOff val="16349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shade val="50000"/>
                <a:hueOff val="-270156"/>
                <a:satOff val="-7522"/>
                <a:lumOff val="16349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Habitat hétérogène et  mauvais état sanitaire </a:t>
          </a:r>
          <a:endParaRPr lang="fr-FR" sz="1400" kern="1200" dirty="0"/>
        </a:p>
      </dsp:txBody>
      <dsp:txXfrm>
        <a:off x="1697204" y="1342067"/>
        <a:ext cx="1026715" cy="10267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38D6A-4C0D-430C-93C2-3A2606E06489}">
      <dsp:nvSpPr>
        <dsp:cNvPr id="0" name=""/>
        <dsp:cNvSpPr/>
      </dsp:nvSpPr>
      <dsp:spPr>
        <a:xfrm rot="16200000">
          <a:off x="-617224" y="621393"/>
          <a:ext cx="5253054" cy="4010267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u="sng" kern="1200" dirty="0" smtClean="0">
              <a:effectLst/>
            </a:rPr>
            <a:t>Pavillon</a:t>
          </a:r>
          <a:endParaRPr lang="fr-FR" sz="22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b="1" kern="1200" dirty="0" smtClean="0">
              <a:effectLst/>
            </a:rPr>
            <a:t>C’est une caricature de l’espace rural Volonté de retrouver la campagne dans la ville avec végétation et verdure</a:t>
          </a:r>
          <a:endParaRPr lang="fr-FR" sz="2400" kern="1200" dirty="0"/>
        </a:p>
      </dsp:txBody>
      <dsp:txXfrm rot="5400000">
        <a:off x="4170" y="1050610"/>
        <a:ext cx="4010267" cy="3151832"/>
      </dsp:txXfrm>
    </dsp:sp>
    <dsp:sp modelId="{2E6450DB-4DDE-4E7A-9D00-5C8AA4C6A9CB}">
      <dsp:nvSpPr>
        <dsp:cNvPr id="0" name=""/>
        <dsp:cNvSpPr/>
      </dsp:nvSpPr>
      <dsp:spPr>
        <a:xfrm rot="16200000">
          <a:off x="3693812" y="621393"/>
          <a:ext cx="5253054" cy="4010267"/>
        </a:xfrm>
        <a:prstGeom prst="flowChartManualOperation">
          <a:avLst/>
        </a:prstGeom>
        <a:gradFill rotWithShape="0">
          <a:gsLst>
            <a:gs pos="0">
              <a:schemeClr val="accent4">
                <a:hueOff val="-915705"/>
                <a:satOff val="0"/>
                <a:lumOff val="-3529"/>
                <a:alphaOff val="0"/>
                <a:tint val="70000"/>
                <a:lumMod val="110000"/>
              </a:schemeClr>
            </a:gs>
            <a:gs pos="100000">
              <a:schemeClr val="accent4">
                <a:hueOff val="-915705"/>
                <a:satOff val="0"/>
                <a:lumOff val="-3529"/>
                <a:alphaOff val="0"/>
                <a:tint val="9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u="sng" kern="1200" dirty="0" smtClean="0">
              <a:effectLst/>
            </a:rPr>
            <a:t>Lotissement</a:t>
          </a:r>
          <a:endParaRPr lang="fr-FR" sz="22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dirty="0" smtClean="0"/>
            <a:t>Apparaît fin 19</a:t>
          </a:r>
          <a:r>
            <a:rPr lang="fr-FR" sz="1800" b="1" kern="1200" baseline="30000" dirty="0" smtClean="0"/>
            <a:t>e</a:t>
          </a:r>
          <a:r>
            <a:rPr lang="fr-FR" sz="1800" b="1" kern="1200" dirty="0" smtClean="0"/>
            <a:t> siècle avec les cités jardins en Grande Bretagne, puis dans tous les pays occidentaux et les pays colonisés.   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dirty="0" smtClean="0"/>
            <a:t>C’est une forme organisé de l’espace avec un partage en lots, desservis par voirie intérieure et disposés de manière géométrique</a:t>
          </a:r>
          <a:r>
            <a:rPr lang="fr-FR" sz="1700" b="1" kern="1200" dirty="0" smtClean="0"/>
            <a:t>. </a:t>
          </a:r>
          <a:endParaRPr lang="fr-FR" sz="1700" b="1" kern="1200" dirty="0"/>
        </a:p>
      </dsp:txBody>
      <dsp:txXfrm rot="5400000">
        <a:off x="4315206" y="1050610"/>
        <a:ext cx="4010267" cy="31518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AC9BD-B15B-4A81-BFF9-CCB4B4D457FB}">
      <dsp:nvSpPr>
        <dsp:cNvPr id="0" name=""/>
        <dsp:cNvSpPr/>
      </dsp:nvSpPr>
      <dsp:spPr>
        <a:xfrm>
          <a:off x="41" y="44530"/>
          <a:ext cx="3939066" cy="81022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u="none" kern="1200" dirty="0" smtClean="0"/>
            <a:t>Maisons de ville</a:t>
          </a:r>
          <a:endParaRPr lang="fr-FR" sz="2200" u="none" kern="1200" dirty="0"/>
        </a:p>
      </dsp:txBody>
      <dsp:txXfrm>
        <a:off x="41" y="44530"/>
        <a:ext cx="3939066" cy="810229"/>
      </dsp:txXfrm>
    </dsp:sp>
    <dsp:sp modelId="{DCEAC9F2-6789-495A-AFA3-DB846C566BD4}">
      <dsp:nvSpPr>
        <dsp:cNvPr id="0" name=""/>
        <dsp:cNvSpPr/>
      </dsp:nvSpPr>
      <dsp:spPr>
        <a:xfrm>
          <a:off x="41" y="854759"/>
          <a:ext cx="3939066" cy="374418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b="1" kern="1200" dirty="0" smtClean="0"/>
            <a:t>Immeubles en ville de 4 à 8 étages réservés à l’habitation sauf le RDC avec commerces. </a:t>
          </a:r>
          <a:endParaRPr lang="fr-F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b="1" kern="1200" dirty="0" smtClean="0"/>
            <a:t>Occupent les centres des villes anciennes ou en alignement sur des extensions urbaines. </a:t>
          </a:r>
          <a:endParaRPr lang="fr-FR" sz="2200" kern="1200" dirty="0"/>
        </a:p>
      </dsp:txBody>
      <dsp:txXfrm>
        <a:off x="41" y="854759"/>
        <a:ext cx="3939066" cy="3744180"/>
      </dsp:txXfrm>
    </dsp:sp>
    <dsp:sp modelId="{7B9B4AFF-A5E8-4331-86B8-8F2D3B38B867}">
      <dsp:nvSpPr>
        <dsp:cNvPr id="0" name=""/>
        <dsp:cNvSpPr/>
      </dsp:nvSpPr>
      <dsp:spPr>
        <a:xfrm>
          <a:off x="4490576" y="44530"/>
          <a:ext cx="3939066" cy="81022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98000"/>
                <a:satMod val="120000"/>
                <a:lumMod val="11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u="none" kern="1200" dirty="0" smtClean="0">
              <a:effectLst/>
            </a:rPr>
            <a:t>Habitat collectif organisé</a:t>
          </a:r>
          <a:endParaRPr lang="fr-FR" sz="2200" u="none" kern="1200" dirty="0"/>
        </a:p>
      </dsp:txBody>
      <dsp:txXfrm>
        <a:off x="4490576" y="44530"/>
        <a:ext cx="3939066" cy="810229"/>
      </dsp:txXfrm>
    </dsp:sp>
    <dsp:sp modelId="{38371E1A-5AEF-419F-861F-BE2E94145815}">
      <dsp:nvSpPr>
        <dsp:cNvPr id="0" name=""/>
        <dsp:cNvSpPr/>
      </dsp:nvSpPr>
      <dsp:spPr>
        <a:xfrm>
          <a:off x="4490576" y="854759"/>
          <a:ext cx="3939066" cy="374418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b="1" kern="1200" dirty="0" smtClean="0"/>
            <a:t>Apparaissent comme la manifestation d’une préoccupation sociale (besoin de logement, hygiène…)</a:t>
          </a:r>
          <a:endParaRPr lang="fr-F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b="1" kern="1200" dirty="0" smtClean="0"/>
            <a:t>D’abord à proximité du centre, puis en périphérie, de plus en plus loin pour des raisons de coûts. </a:t>
          </a:r>
          <a:endParaRPr lang="fr-FR" sz="2200" b="1" kern="1200" dirty="0"/>
        </a:p>
      </dsp:txBody>
      <dsp:txXfrm>
        <a:off x="4490576" y="854759"/>
        <a:ext cx="3939066" cy="37441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04547-8EDA-4FBF-9AE8-0ABA44E1AFE5}">
      <dsp:nvSpPr>
        <dsp:cNvPr id="0" name=""/>
        <dsp:cNvSpPr/>
      </dsp:nvSpPr>
      <dsp:spPr>
        <a:xfrm>
          <a:off x="4186936" y="2732874"/>
          <a:ext cx="2971374" cy="7070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835"/>
              </a:lnTo>
              <a:lnTo>
                <a:pt x="2971374" y="481835"/>
              </a:lnTo>
              <a:lnTo>
                <a:pt x="2971374" y="7070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193DC8-E2EB-4387-8E92-BE29FE1DE93F}">
      <dsp:nvSpPr>
        <dsp:cNvPr id="0" name=""/>
        <dsp:cNvSpPr/>
      </dsp:nvSpPr>
      <dsp:spPr>
        <a:xfrm>
          <a:off x="4141216" y="2732874"/>
          <a:ext cx="91440" cy="7070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70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3ECA05-21F9-42DE-92B2-DC1F7267BEB9}">
      <dsp:nvSpPr>
        <dsp:cNvPr id="0" name=""/>
        <dsp:cNvSpPr/>
      </dsp:nvSpPr>
      <dsp:spPr>
        <a:xfrm>
          <a:off x="1215562" y="2732874"/>
          <a:ext cx="2971374" cy="707052"/>
        </a:xfrm>
        <a:custGeom>
          <a:avLst/>
          <a:gdLst/>
          <a:ahLst/>
          <a:cxnLst/>
          <a:rect l="0" t="0" r="0" b="0"/>
          <a:pathLst>
            <a:path>
              <a:moveTo>
                <a:pt x="2971374" y="0"/>
              </a:moveTo>
              <a:lnTo>
                <a:pt x="2971374" y="481835"/>
              </a:lnTo>
              <a:lnTo>
                <a:pt x="0" y="481835"/>
              </a:lnTo>
              <a:lnTo>
                <a:pt x="0" y="7070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410AC4-10BC-4E57-8832-2D285A3CAF65}">
      <dsp:nvSpPr>
        <dsp:cNvPr id="0" name=""/>
        <dsp:cNvSpPr/>
      </dsp:nvSpPr>
      <dsp:spPr>
        <a:xfrm>
          <a:off x="2971374" y="1189110"/>
          <a:ext cx="2431124" cy="1543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8266C6-7316-4B31-A5C5-1F25D7C5A8D1}">
      <dsp:nvSpPr>
        <dsp:cNvPr id="0" name=""/>
        <dsp:cNvSpPr/>
      </dsp:nvSpPr>
      <dsp:spPr>
        <a:xfrm>
          <a:off x="3241499" y="1445729"/>
          <a:ext cx="2431124" cy="154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u="sng" kern="1200" dirty="0" smtClean="0">
              <a:effectLst>
                <a:outerShdw blurRad="38100" dist="38100" dir="2700000" algn="tl">
                  <a:srgbClr val="000000"/>
                </a:outerShdw>
              </a:effectLst>
            </a:rPr>
            <a:t>LES FONCTIONS URBAINES</a:t>
          </a:r>
          <a:endParaRPr lang="fr-FR" sz="2400" kern="1200" dirty="0"/>
        </a:p>
      </dsp:txBody>
      <dsp:txXfrm>
        <a:off x="3286714" y="1490944"/>
        <a:ext cx="2340694" cy="1453334"/>
      </dsp:txXfrm>
    </dsp:sp>
    <dsp:sp modelId="{F3777CA3-982B-454C-925A-2F84FB0F1457}">
      <dsp:nvSpPr>
        <dsp:cNvPr id="0" name=""/>
        <dsp:cNvSpPr/>
      </dsp:nvSpPr>
      <dsp:spPr>
        <a:xfrm>
          <a:off x="0" y="3439926"/>
          <a:ext cx="2431124" cy="1543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42682-295F-4FA9-AE96-D61902EC3305}">
      <dsp:nvSpPr>
        <dsp:cNvPr id="0" name=""/>
        <dsp:cNvSpPr/>
      </dsp:nvSpPr>
      <dsp:spPr>
        <a:xfrm>
          <a:off x="270124" y="3696545"/>
          <a:ext cx="2431124" cy="15437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70000"/>
                <a:lumMod val="110000"/>
              </a:schemeClr>
            </a:gs>
            <a:gs pos="100000">
              <a:schemeClr val="accent5">
                <a:tint val="90000"/>
              </a:schemeClr>
            </a:gs>
          </a:gsLst>
          <a:lin ang="5400000" scaled="1"/>
        </a:gradFill>
        <a:ln w="12700" cap="rnd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les fonctions de production</a:t>
          </a:r>
          <a:endParaRPr lang="fr-FR" sz="2400" kern="1200" dirty="0"/>
        </a:p>
      </dsp:txBody>
      <dsp:txXfrm>
        <a:off x="315339" y="3741760"/>
        <a:ext cx="2340694" cy="1453334"/>
      </dsp:txXfrm>
    </dsp:sp>
    <dsp:sp modelId="{BBD5743A-9A09-476D-A01D-70DFB9F6DE08}">
      <dsp:nvSpPr>
        <dsp:cNvPr id="0" name=""/>
        <dsp:cNvSpPr/>
      </dsp:nvSpPr>
      <dsp:spPr>
        <a:xfrm>
          <a:off x="2971374" y="3439926"/>
          <a:ext cx="2431124" cy="1543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648126-4AFB-42C4-9B6E-ABD43EDA5690}">
      <dsp:nvSpPr>
        <dsp:cNvPr id="0" name=""/>
        <dsp:cNvSpPr/>
      </dsp:nvSpPr>
      <dsp:spPr>
        <a:xfrm>
          <a:off x="3241499" y="3696545"/>
          <a:ext cx="2431124" cy="154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les fonctions tertiaires</a:t>
          </a:r>
          <a:endParaRPr lang="fr-FR" sz="2400" kern="1200" dirty="0"/>
        </a:p>
      </dsp:txBody>
      <dsp:txXfrm>
        <a:off x="3286714" y="3741760"/>
        <a:ext cx="2340694" cy="1453334"/>
      </dsp:txXfrm>
    </dsp:sp>
    <dsp:sp modelId="{D21548C3-DE50-4968-9424-4365047CC467}">
      <dsp:nvSpPr>
        <dsp:cNvPr id="0" name=""/>
        <dsp:cNvSpPr/>
      </dsp:nvSpPr>
      <dsp:spPr>
        <a:xfrm>
          <a:off x="5942748" y="3439926"/>
          <a:ext cx="2431124" cy="1543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94CB99-015B-47E5-A934-15F30B9ADDBE}">
      <dsp:nvSpPr>
        <dsp:cNvPr id="0" name=""/>
        <dsp:cNvSpPr/>
      </dsp:nvSpPr>
      <dsp:spPr>
        <a:xfrm>
          <a:off x="6212873" y="3696545"/>
          <a:ext cx="2431124" cy="154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Les fonctions d’habitat</a:t>
          </a:r>
          <a:endParaRPr lang="fr-FR" sz="2400" kern="1200" dirty="0"/>
        </a:p>
      </dsp:txBody>
      <dsp:txXfrm>
        <a:off x="6258088" y="3741760"/>
        <a:ext cx="2340694" cy="14533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04547-8EDA-4FBF-9AE8-0ABA44E1AFE5}">
      <dsp:nvSpPr>
        <dsp:cNvPr id="0" name=""/>
        <dsp:cNvSpPr/>
      </dsp:nvSpPr>
      <dsp:spPr>
        <a:xfrm>
          <a:off x="4186936" y="2732874"/>
          <a:ext cx="2971374" cy="7070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835"/>
              </a:lnTo>
              <a:lnTo>
                <a:pt x="2971374" y="481835"/>
              </a:lnTo>
              <a:lnTo>
                <a:pt x="2971374" y="7070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7EE517-A0C5-45E3-A9CC-EE0E7E93B6C6}">
      <dsp:nvSpPr>
        <dsp:cNvPr id="0" name=""/>
        <dsp:cNvSpPr/>
      </dsp:nvSpPr>
      <dsp:spPr>
        <a:xfrm>
          <a:off x="4141216" y="2732874"/>
          <a:ext cx="91440" cy="7070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70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6891F5-887A-46AE-B3E7-B104D40E215D}">
      <dsp:nvSpPr>
        <dsp:cNvPr id="0" name=""/>
        <dsp:cNvSpPr/>
      </dsp:nvSpPr>
      <dsp:spPr>
        <a:xfrm>
          <a:off x="1215562" y="2732874"/>
          <a:ext cx="2971374" cy="707052"/>
        </a:xfrm>
        <a:custGeom>
          <a:avLst/>
          <a:gdLst/>
          <a:ahLst/>
          <a:cxnLst/>
          <a:rect l="0" t="0" r="0" b="0"/>
          <a:pathLst>
            <a:path>
              <a:moveTo>
                <a:pt x="2971374" y="0"/>
              </a:moveTo>
              <a:lnTo>
                <a:pt x="2971374" y="481835"/>
              </a:lnTo>
              <a:lnTo>
                <a:pt x="0" y="481835"/>
              </a:lnTo>
              <a:lnTo>
                <a:pt x="0" y="70705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66401E-A70F-4C71-81C0-FE486A05CB68}">
      <dsp:nvSpPr>
        <dsp:cNvPr id="0" name=""/>
        <dsp:cNvSpPr/>
      </dsp:nvSpPr>
      <dsp:spPr>
        <a:xfrm>
          <a:off x="2971374" y="1189110"/>
          <a:ext cx="2431124" cy="1543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3244F-6839-4DB1-BED8-E0E21FE382A5}">
      <dsp:nvSpPr>
        <dsp:cNvPr id="0" name=""/>
        <dsp:cNvSpPr/>
      </dsp:nvSpPr>
      <dsp:spPr>
        <a:xfrm>
          <a:off x="3241499" y="1445729"/>
          <a:ext cx="2431124" cy="154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u="sng" kern="1200" dirty="0" smtClean="0">
              <a:effectLst>
                <a:outerShdw blurRad="38100" dist="38100" dir="2700000" algn="tl">
                  <a:srgbClr val="000000"/>
                </a:outerShdw>
              </a:effectLst>
            </a:rPr>
            <a:t>LES </a:t>
          </a:r>
          <a:r>
            <a:rPr lang="fr-FR" sz="2400" b="1" u="sng" kern="1200" smtClean="0">
              <a:effectLst>
                <a:outerShdw blurRad="38100" dist="38100" dir="2700000" algn="tl">
                  <a:srgbClr val="000000"/>
                </a:outerShdw>
              </a:effectLst>
            </a:rPr>
            <a:t>FONCTIONS URBAINES</a:t>
          </a:r>
          <a:endParaRPr lang="fr-FR" sz="2400" b="1" u="sng" kern="1200" dirty="0">
            <a:effectLst>
              <a:outerShdw blurRad="38100" dist="38100" dir="2700000" algn="tl">
                <a:srgbClr val="000000"/>
              </a:outerShdw>
            </a:effectLst>
          </a:endParaRPr>
        </a:p>
      </dsp:txBody>
      <dsp:txXfrm>
        <a:off x="3286714" y="1490944"/>
        <a:ext cx="2340694" cy="1453334"/>
      </dsp:txXfrm>
    </dsp:sp>
    <dsp:sp modelId="{3BEAD43F-5AFA-4A5E-BC62-1F6EF58CF3CA}">
      <dsp:nvSpPr>
        <dsp:cNvPr id="0" name=""/>
        <dsp:cNvSpPr/>
      </dsp:nvSpPr>
      <dsp:spPr>
        <a:xfrm>
          <a:off x="0" y="3439926"/>
          <a:ext cx="2431124" cy="1543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59B1F-6982-48CF-B4CA-C31773F3013C}">
      <dsp:nvSpPr>
        <dsp:cNvPr id="0" name=""/>
        <dsp:cNvSpPr/>
      </dsp:nvSpPr>
      <dsp:spPr>
        <a:xfrm>
          <a:off x="270124" y="3696545"/>
          <a:ext cx="2431124" cy="154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les fonctions de production</a:t>
          </a:r>
          <a:endParaRPr lang="fr-FR" sz="2400" kern="1200" dirty="0"/>
        </a:p>
      </dsp:txBody>
      <dsp:txXfrm>
        <a:off x="315339" y="3741760"/>
        <a:ext cx="2340694" cy="1453334"/>
      </dsp:txXfrm>
    </dsp:sp>
    <dsp:sp modelId="{86D46F8E-8B41-48FB-BA87-1FB30712A649}">
      <dsp:nvSpPr>
        <dsp:cNvPr id="0" name=""/>
        <dsp:cNvSpPr/>
      </dsp:nvSpPr>
      <dsp:spPr>
        <a:xfrm>
          <a:off x="2971374" y="3439926"/>
          <a:ext cx="2431124" cy="1543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C35AA4-E259-4CAC-AE88-FC05B6E3639C}">
      <dsp:nvSpPr>
        <dsp:cNvPr id="0" name=""/>
        <dsp:cNvSpPr/>
      </dsp:nvSpPr>
      <dsp:spPr>
        <a:xfrm>
          <a:off x="3241499" y="3696545"/>
          <a:ext cx="2431124" cy="154376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70000"/>
                <a:lumMod val="110000"/>
              </a:schemeClr>
            </a:gs>
            <a:gs pos="100000">
              <a:schemeClr val="accent5">
                <a:tint val="90000"/>
              </a:schemeClr>
            </a:gs>
          </a:gsLst>
          <a:lin ang="5400000" scaled="1"/>
        </a:gradFill>
        <a:ln w="12700" cap="rnd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les fonctions tertiaires</a:t>
          </a:r>
          <a:endParaRPr lang="fr-FR" sz="2400" kern="1200" dirty="0"/>
        </a:p>
      </dsp:txBody>
      <dsp:txXfrm>
        <a:off x="3286714" y="3741760"/>
        <a:ext cx="2340694" cy="1453334"/>
      </dsp:txXfrm>
    </dsp:sp>
    <dsp:sp modelId="{D21548C3-DE50-4968-9424-4365047CC467}">
      <dsp:nvSpPr>
        <dsp:cNvPr id="0" name=""/>
        <dsp:cNvSpPr/>
      </dsp:nvSpPr>
      <dsp:spPr>
        <a:xfrm>
          <a:off x="5942748" y="3439926"/>
          <a:ext cx="2431124" cy="1543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94CB99-015B-47E5-A934-15F30B9ADDBE}">
      <dsp:nvSpPr>
        <dsp:cNvPr id="0" name=""/>
        <dsp:cNvSpPr/>
      </dsp:nvSpPr>
      <dsp:spPr>
        <a:xfrm>
          <a:off x="6212873" y="3696545"/>
          <a:ext cx="2431124" cy="154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Les fonctions d’habitat</a:t>
          </a:r>
          <a:endParaRPr lang="fr-FR" sz="2400" kern="1200" dirty="0"/>
        </a:p>
      </dsp:txBody>
      <dsp:txXfrm>
        <a:off x="6258088" y="3741760"/>
        <a:ext cx="2340694" cy="14533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28A8D-79EC-45A1-B855-3388631F3620}">
      <dsp:nvSpPr>
        <dsp:cNvPr id="0" name=""/>
        <dsp:cNvSpPr/>
      </dsp:nvSpPr>
      <dsp:spPr>
        <a:xfrm>
          <a:off x="1236396" y="2901757"/>
          <a:ext cx="1680391" cy="8401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u="sng" kern="1200" smtClean="0"/>
            <a:t> </a:t>
          </a:r>
          <a:r>
            <a:rPr lang="fr-FR" sz="1400" b="1" u="none" kern="1200" smtClean="0"/>
            <a:t>LES</a:t>
          </a:r>
          <a:r>
            <a:rPr lang="fr-FR" sz="1400" b="1" u="sng" kern="1200" smtClean="0"/>
            <a:t> </a:t>
          </a:r>
          <a:r>
            <a:rPr lang="fr-FR" sz="1400" b="1" u="none" kern="1200" smtClean="0"/>
            <a:t>FONCTIONS</a:t>
          </a:r>
          <a:r>
            <a:rPr lang="fr-FR" sz="1400" b="1" u="sng" kern="1200" smtClean="0"/>
            <a:t> </a:t>
          </a:r>
          <a:r>
            <a:rPr lang="fr-FR" sz="1400" b="1" u="none" kern="1200" smtClean="0"/>
            <a:t>TERTIAIRES</a:t>
          </a:r>
          <a:endParaRPr lang="fr-FR" sz="1400" u="none" kern="1200" dirty="0"/>
        </a:p>
      </dsp:txBody>
      <dsp:txXfrm>
        <a:off x="1261004" y="2926365"/>
        <a:ext cx="1631175" cy="790979"/>
      </dsp:txXfrm>
    </dsp:sp>
    <dsp:sp modelId="{F07F243C-47D7-47BE-9423-691B8D12E948}">
      <dsp:nvSpPr>
        <dsp:cNvPr id="0" name=""/>
        <dsp:cNvSpPr/>
      </dsp:nvSpPr>
      <dsp:spPr>
        <a:xfrm rot="17132988">
          <a:off x="1999197" y="2102691"/>
          <a:ext cx="250733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2507336" y="11381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900" kern="1200"/>
        </a:p>
      </dsp:txBody>
      <dsp:txXfrm>
        <a:off x="3190182" y="2051390"/>
        <a:ext cx="125366" cy="125366"/>
      </dsp:txXfrm>
    </dsp:sp>
    <dsp:sp modelId="{C0C3BB6A-2F3F-463A-BFE5-7786B83E51B8}">
      <dsp:nvSpPr>
        <dsp:cNvPr id="0" name=""/>
        <dsp:cNvSpPr/>
      </dsp:nvSpPr>
      <dsp:spPr>
        <a:xfrm>
          <a:off x="3588944" y="486194"/>
          <a:ext cx="1680391" cy="8401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none" kern="1200" smtClean="0"/>
            <a:t>Tertiaire</a:t>
          </a:r>
          <a:r>
            <a:rPr lang="fr-FR" sz="1800" b="1" u="sng" kern="1200" smtClean="0"/>
            <a:t> </a:t>
          </a:r>
          <a:r>
            <a:rPr lang="fr-FR" sz="1800" b="1" u="none" kern="1200" smtClean="0"/>
            <a:t>de</a:t>
          </a:r>
          <a:r>
            <a:rPr lang="fr-FR" sz="1800" b="1" u="sng" kern="1200" smtClean="0"/>
            <a:t> </a:t>
          </a:r>
          <a:r>
            <a:rPr lang="fr-FR" sz="1800" b="1" u="none" kern="1200" smtClean="0"/>
            <a:t>service</a:t>
          </a:r>
          <a:endParaRPr lang="fr-FR" sz="1800" u="none" kern="1200" dirty="0"/>
        </a:p>
      </dsp:txBody>
      <dsp:txXfrm>
        <a:off x="3613552" y="510802"/>
        <a:ext cx="1631175" cy="790979"/>
      </dsp:txXfrm>
    </dsp:sp>
    <dsp:sp modelId="{BF3C15DA-A39D-496D-A5B3-42F6EBB922A9}">
      <dsp:nvSpPr>
        <dsp:cNvPr id="0" name=""/>
        <dsp:cNvSpPr/>
      </dsp:nvSpPr>
      <dsp:spPr>
        <a:xfrm rot="19457599">
          <a:off x="5191532" y="653354"/>
          <a:ext cx="82776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827763" y="11381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584719" y="644041"/>
        <a:ext cx="41388" cy="41388"/>
      </dsp:txXfrm>
    </dsp:sp>
    <dsp:sp modelId="{3DEDC791-E837-4148-8EAD-54772EB2F05F}">
      <dsp:nvSpPr>
        <dsp:cNvPr id="0" name=""/>
        <dsp:cNvSpPr/>
      </dsp:nvSpPr>
      <dsp:spPr>
        <a:xfrm>
          <a:off x="5941492" y="3081"/>
          <a:ext cx="1680391" cy="8401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none" kern="1200" smtClean="0"/>
            <a:t>Services aux entreprises</a:t>
          </a:r>
          <a:endParaRPr lang="fr-FR" sz="1800" u="none" kern="1200" dirty="0"/>
        </a:p>
      </dsp:txBody>
      <dsp:txXfrm>
        <a:off x="5966100" y="27689"/>
        <a:ext cx="1631175" cy="790979"/>
      </dsp:txXfrm>
    </dsp:sp>
    <dsp:sp modelId="{37A81FCD-B50A-4E93-9CE1-EFA57FF73DD8}">
      <dsp:nvSpPr>
        <dsp:cNvPr id="0" name=""/>
        <dsp:cNvSpPr/>
      </dsp:nvSpPr>
      <dsp:spPr>
        <a:xfrm rot="2142401">
          <a:off x="5191532" y="1136466"/>
          <a:ext cx="82776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827763" y="11381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584719" y="1127154"/>
        <a:ext cx="41388" cy="41388"/>
      </dsp:txXfrm>
    </dsp:sp>
    <dsp:sp modelId="{2C0FC8C1-3091-4ED0-8041-99789A1859FF}">
      <dsp:nvSpPr>
        <dsp:cNvPr id="0" name=""/>
        <dsp:cNvSpPr/>
      </dsp:nvSpPr>
      <dsp:spPr>
        <a:xfrm>
          <a:off x="5941492" y="969306"/>
          <a:ext cx="1680391" cy="8401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none" kern="1200" smtClean="0"/>
            <a:t>Services aux particuliers</a:t>
          </a:r>
          <a:endParaRPr lang="fr-FR" sz="1800" u="none" kern="1200" dirty="0"/>
        </a:p>
      </dsp:txBody>
      <dsp:txXfrm>
        <a:off x="5966100" y="993914"/>
        <a:ext cx="1631175" cy="790979"/>
      </dsp:txXfrm>
    </dsp:sp>
    <dsp:sp modelId="{F4A9CADB-3793-47D9-8147-A846F4BB2A6C}">
      <dsp:nvSpPr>
        <dsp:cNvPr id="0" name=""/>
        <dsp:cNvSpPr/>
      </dsp:nvSpPr>
      <dsp:spPr>
        <a:xfrm>
          <a:off x="2916787" y="3310473"/>
          <a:ext cx="67215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672156" y="11381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236062" y="3305051"/>
        <a:ext cx="33607" cy="33607"/>
      </dsp:txXfrm>
    </dsp:sp>
    <dsp:sp modelId="{3A4F1A41-F0CA-414D-9B20-A35A9260B589}">
      <dsp:nvSpPr>
        <dsp:cNvPr id="0" name=""/>
        <dsp:cNvSpPr/>
      </dsp:nvSpPr>
      <dsp:spPr>
        <a:xfrm>
          <a:off x="3588944" y="2901757"/>
          <a:ext cx="1680391" cy="8401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none" kern="1200" smtClean="0"/>
            <a:t>Tertiaire</a:t>
          </a:r>
          <a:r>
            <a:rPr lang="fr-FR" sz="1800" b="1" u="sng" kern="1200" smtClean="0"/>
            <a:t> </a:t>
          </a:r>
          <a:r>
            <a:rPr lang="fr-FR" sz="1800" b="1" u="none" kern="1200" smtClean="0"/>
            <a:t>supérieur</a:t>
          </a:r>
          <a:endParaRPr lang="fr-FR" sz="1800" u="none" kern="1200" dirty="0" smtClean="0"/>
        </a:p>
      </dsp:txBody>
      <dsp:txXfrm>
        <a:off x="3613552" y="2926365"/>
        <a:ext cx="1631175" cy="790979"/>
      </dsp:txXfrm>
    </dsp:sp>
    <dsp:sp modelId="{8A6EBAB5-42F8-476F-BBB7-F6D8879C3961}">
      <dsp:nvSpPr>
        <dsp:cNvPr id="0" name=""/>
        <dsp:cNvSpPr/>
      </dsp:nvSpPr>
      <dsp:spPr>
        <a:xfrm rot="18289469">
          <a:off x="5016902" y="2827360"/>
          <a:ext cx="117702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177023" y="11381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575988" y="2809316"/>
        <a:ext cx="58851" cy="58851"/>
      </dsp:txXfrm>
    </dsp:sp>
    <dsp:sp modelId="{A55E8A9F-2BC9-43C8-8D16-D164D2D9EFEC}">
      <dsp:nvSpPr>
        <dsp:cNvPr id="0" name=""/>
        <dsp:cNvSpPr/>
      </dsp:nvSpPr>
      <dsp:spPr>
        <a:xfrm>
          <a:off x="5941492" y="1935532"/>
          <a:ext cx="1680391" cy="8401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u="none" kern="1200" smtClean="0"/>
            <a:t>Services de commandement liés au fonctionnement de la puissance publique </a:t>
          </a:r>
          <a:endParaRPr lang="fr-FR" sz="1100" u="none" kern="1200" dirty="0"/>
        </a:p>
      </dsp:txBody>
      <dsp:txXfrm>
        <a:off x="5966100" y="1960140"/>
        <a:ext cx="1631175" cy="790979"/>
      </dsp:txXfrm>
    </dsp:sp>
    <dsp:sp modelId="{C50BBD2D-82A8-4EF0-802C-776A50B30708}">
      <dsp:nvSpPr>
        <dsp:cNvPr id="0" name=""/>
        <dsp:cNvSpPr/>
      </dsp:nvSpPr>
      <dsp:spPr>
        <a:xfrm>
          <a:off x="5269335" y="3310473"/>
          <a:ext cx="67215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672156" y="11381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588610" y="3305051"/>
        <a:ext cx="33607" cy="33607"/>
      </dsp:txXfrm>
    </dsp:sp>
    <dsp:sp modelId="{6780CA89-79DE-4E46-840A-962B6BF40978}">
      <dsp:nvSpPr>
        <dsp:cNvPr id="0" name=""/>
        <dsp:cNvSpPr/>
      </dsp:nvSpPr>
      <dsp:spPr>
        <a:xfrm>
          <a:off x="5941492" y="2901757"/>
          <a:ext cx="1680391" cy="8401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none" kern="1200" smtClean="0"/>
            <a:t>Services financiers</a:t>
          </a:r>
          <a:endParaRPr lang="fr-FR" sz="1800" u="none" kern="1200" dirty="0"/>
        </a:p>
      </dsp:txBody>
      <dsp:txXfrm>
        <a:off x="5966100" y="2926365"/>
        <a:ext cx="1631175" cy="790979"/>
      </dsp:txXfrm>
    </dsp:sp>
    <dsp:sp modelId="{0547C551-BA1A-4098-A340-425287C1D8B0}">
      <dsp:nvSpPr>
        <dsp:cNvPr id="0" name=""/>
        <dsp:cNvSpPr/>
      </dsp:nvSpPr>
      <dsp:spPr>
        <a:xfrm rot="3310531">
          <a:off x="5016902" y="3793585"/>
          <a:ext cx="117702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177023" y="11381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575988" y="3775541"/>
        <a:ext cx="58851" cy="58851"/>
      </dsp:txXfrm>
    </dsp:sp>
    <dsp:sp modelId="{39F11B21-C86E-475C-B743-B26ACEBDA8DD}">
      <dsp:nvSpPr>
        <dsp:cNvPr id="0" name=""/>
        <dsp:cNvSpPr/>
      </dsp:nvSpPr>
      <dsp:spPr>
        <a:xfrm>
          <a:off x="5941492" y="3867982"/>
          <a:ext cx="1680391" cy="8401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u="none" kern="1200" smtClean="0"/>
            <a:t>Services économiques</a:t>
          </a:r>
          <a:endParaRPr lang="fr-FR" sz="1600" u="none" kern="1200" dirty="0"/>
        </a:p>
      </dsp:txBody>
      <dsp:txXfrm>
        <a:off x="5966100" y="3892590"/>
        <a:ext cx="1631175" cy="790979"/>
      </dsp:txXfrm>
    </dsp:sp>
    <dsp:sp modelId="{D1519C07-BA27-4252-8B56-57E088DD8DE8}">
      <dsp:nvSpPr>
        <dsp:cNvPr id="0" name=""/>
        <dsp:cNvSpPr/>
      </dsp:nvSpPr>
      <dsp:spPr>
        <a:xfrm rot="4467012">
          <a:off x="1999197" y="4518254"/>
          <a:ext cx="250733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2507336" y="11381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900" kern="1200"/>
        </a:p>
      </dsp:txBody>
      <dsp:txXfrm>
        <a:off x="3190182" y="4466952"/>
        <a:ext cx="125366" cy="125366"/>
      </dsp:txXfrm>
    </dsp:sp>
    <dsp:sp modelId="{4E208D07-376E-4D6E-93CC-8E7325C12F5B}">
      <dsp:nvSpPr>
        <dsp:cNvPr id="0" name=""/>
        <dsp:cNvSpPr/>
      </dsp:nvSpPr>
      <dsp:spPr>
        <a:xfrm>
          <a:off x="3588944" y="5317319"/>
          <a:ext cx="1680391" cy="8401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none" kern="1200" smtClean="0"/>
            <a:t>tertiaire commercial</a:t>
          </a:r>
          <a:endParaRPr lang="fr-FR" sz="1800" u="none" kern="1200" dirty="0" smtClean="0"/>
        </a:p>
      </dsp:txBody>
      <dsp:txXfrm>
        <a:off x="3613552" y="5341927"/>
        <a:ext cx="1631175" cy="790979"/>
      </dsp:txXfrm>
    </dsp:sp>
    <dsp:sp modelId="{043B8C6B-E15D-4C93-A736-05F54CBC8234}">
      <dsp:nvSpPr>
        <dsp:cNvPr id="0" name=""/>
        <dsp:cNvSpPr/>
      </dsp:nvSpPr>
      <dsp:spPr>
        <a:xfrm rot="19457599">
          <a:off x="5191532" y="5484479"/>
          <a:ext cx="82776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827763" y="11381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584719" y="5475167"/>
        <a:ext cx="41388" cy="41388"/>
      </dsp:txXfrm>
    </dsp:sp>
    <dsp:sp modelId="{48865912-5351-4188-9F28-98A90218D8AE}">
      <dsp:nvSpPr>
        <dsp:cNvPr id="0" name=""/>
        <dsp:cNvSpPr/>
      </dsp:nvSpPr>
      <dsp:spPr>
        <a:xfrm>
          <a:off x="5941492" y="4834207"/>
          <a:ext cx="1680391" cy="8401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none" kern="1200" smtClean="0"/>
            <a:t>Commerce de détail</a:t>
          </a:r>
          <a:endParaRPr lang="fr-FR" sz="1800" u="none" kern="1200" dirty="0"/>
        </a:p>
      </dsp:txBody>
      <dsp:txXfrm>
        <a:off x="5966100" y="4858815"/>
        <a:ext cx="1631175" cy="790979"/>
      </dsp:txXfrm>
    </dsp:sp>
    <dsp:sp modelId="{6DD1B48D-CEEF-4CAE-A7B9-3A21FAF13660}">
      <dsp:nvSpPr>
        <dsp:cNvPr id="0" name=""/>
        <dsp:cNvSpPr/>
      </dsp:nvSpPr>
      <dsp:spPr>
        <a:xfrm rot="2142401">
          <a:off x="5191532" y="5967592"/>
          <a:ext cx="82776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827763" y="11381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5584719" y="5958279"/>
        <a:ext cx="41388" cy="41388"/>
      </dsp:txXfrm>
    </dsp:sp>
    <dsp:sp modelId="{4F47F8F3-7921-4743-A9A8-68A84B4884A7}">
      <dsp:nvSpPr>
        <dsp:cNvPr id="0" name=""/>
        <dsp:cNvSpPr/>
      </dsp:nvSpPr>
      <dsp:spPr>
        <a:xfrm>
          <a:off x="5941492" y="5800432"/>
          <a:ext cx="1680391" cy="8401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none" kern="1200" smtClean="0"/>
            <a:t>Commerce de gros</a:t>
          </a:r>
          <a:endParaRPr lang="fr-FR" sz="1800" u="none" kern="1200" dirty="0"/>
        </a:p>
      </dsp:txBody>
      <dsp:txXfrm>
        <a:off x="5966100" y="5825040"/>
        <a:ext cx="1631175" cy="790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82ADE8-D35A-47B3-9924-513F4A3EB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79A9E-49E5-4B44-A17A-1B27FC40AA2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DE036-4538-45B5-BC01-1D4AADE9E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D626B-B54D-4C3F-8629-E9FE8B4262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A4E74-C1DF-40A8-986B-4446AA740E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5A144-AC67-4613-9EF8-D83BA2A297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6A750-1AE8-4E85-8668-E80EA5A0781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18B54-E9A7-414D-ADFB-193B9883A90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69225-B987-47A3-AC5B-51926DB3CB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7DE46-3D57-430A-8138-8FF755A3C6D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97333-8B01-4B42-819C-C3C2BFF7F89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415B4BB-6DAC-4E99-B3DC-D1316D0CC4C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9703E-6593-4F7A-833B-CB62A0A1050A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AD27A-4945-467A-BEC2-61B9FA4AC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lvl="1" algn="ctr"/>
            <a:r>
              <a:rPr lang="fr-FR" dirty="0">
                <a:latin typeface="Lucida Calligraphy" pitchFamily="66" charset="0"/>
              </a:rPr>
              <a:t>Faculté des sciences de la terre, géographie et de l’aménagement du territoire</a:t>
            </a:r>
            <a:br>
              <a:rPr lang="fr-FR" dirty="0">
                <a:latin typeface="Lucida Calligraphy" pitchFamily="66" charset="0"/>
              </a:rPr>
            </a:br>
            <a:r>
              <a:rPr lang="fr-FR" dirty="0">
                <a:latin typeface="Lucida Calligraphy" pitchFamily="66" charset="0"/>
              </a:rPr>
              <a:t>Gestion des villes urbaines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131840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42936" y="1662108"/>
            <a:ext cx="78225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Les fonctions urbaines</a:t>
            </a:r>
          </a:p>
          <a:p>
            <a:pPr algn="ctr"/>
            <a:r>
              <a:rPr lang="fr-FR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dans la villes</a:t>
            </a:r>
            <a:endParaRPr lang="fr-FR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15616" y="3573016"/>
            <a:ext cx="8028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fr-FR" dirty="0" smtClean="0">
              <a:solidFill>
                <a:srgbClr val="C00000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Bensalem</a:t>
            </a:r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Ramzi </a:t>
            </a:r>
          </a:p>
          <a:p>
            <a:pPr marL="285750" indent="-285750">
              <a:buFontTx/>
              <a:buChar char="-"/>
            </a:pPr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Bouras </a:t>
            </a:r>
            <a:r>
              <a:rPr lang="fr-F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Saber</a:t>
            </a:r>
            <a:endParaRPr lang="fr-FR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marL="285750" indent="-285750">
              <a:buFontTx/>
              <a:buChar char="-"/>
            </a:pPr>
            <a:r>
              <a:rPr lang="fr-F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Beziane</a:t>
            </a:r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fr-F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azeddine</a:t>
            </a:r>
            <a:endParaRPr lang="fr-FR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marL="285750" indent="-285750">
              <a:buFontTx/>
              <a:buChar char="-"/>
            </a:pPr>
            <a:r>
              <a:rPr lang="fr-F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Benhani</a:t>
            </a:r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iman</a:t>
            </a:r>
          </a:p>
          <a:p>
            <a:pPr marL="285750" indent="-285750">
              <a:buFontTx/>
              <a:buChar char="-"/>
            </a:pPr>
            <a:r>
              <a:rPr lang="fr-F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Ketir</a:t>
            </a:r>
            <a:r>
              <a:rPr lang="fr-FR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fr-FR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djohra</a:t>
            </a:r>
            <a:endParaRPr lang="fr-FR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31640" y="3473084"/>
            <a:ext cx="14366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1400" b="1" u="sng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Etudiants</a:t>
            </a:r>
            <a:r>
              <a:rPr lang="fr-FR" sz="1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:</a:t>
            </a:r>
            <a:endParaRPr lang="fr-FR" sz="1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1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xmlns="" val="2363477277"/>
              </p:ext>
            </p:extLst>
          </p:nvPr>
        </p:nvGraphicFramePr>
        <p:xfrm>
          <a:off x="357158" y="1428736"/>
          <a:ext cx="8429684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1763688" y="359096"/>
            <a:ext cx="5500726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Habitat collectif</a:t>
            </a:r>
            <a:endParaRPr lang="fr-FR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6" name="Picture 2" descr="F:\photos-003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424936" cy="5382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Rectangle 2"/>
          <p:cNvSpPr/>
          <p:nvPr/>
        </p:nvSpPr>
        <p:spPr>
          <a:xfrm>
            <a:off x="5436096" y="6165304"/>
            <a:ext cx="24160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/>
              <a:t>Habitat collectif organisé</a:t>
            </a:r>
          </a:p>
        </p:txBody>
      </p:sp>
    </p:spTree>
    <p:extLst>
      <p:ext uri="{BB962C8B-B14F-4D97-AF65-F5344CB8AC3E}">
        <p14:creationId xmlns:p14="http://schemas.microsoft.com/office/powerpoint/2010/main" xmlns="" val="3240769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xmlns="" val="2611966594"/>
              </p:ext>
            </p:extLst>
          </p:nvPr>
        </p:nvGraphicFramePr>
        <p:xfrm>
          <a:off x="0" y="214290"/>
          <a:ext cx="8643998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1928794" y="357166"/>
            <a:ext cx="535785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</a:pPr>
            <a:r>
              <a:rPr lang="fr-FR" b="1" dirty="0" smtClean="0">
                <a:solidFill>
                  <a:srgbClr val="FF0000"/>
                </a:solidFill>
              </a:rPr>
              <a:t>1-LES FONCTIONS DE PRODUCTION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flipV="1">
            <a:off x="2285984" y="1571611"/>
            <a:ext cx="4714908" cy="7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vers le bas 5"/>
          <p:cNvSpPr/>
          <p:nvPr/>
        </p:nvSpPr>
        <p:spPr>
          <a:xfrm>
            <a:off x="4572000" y="1214422"/>
            <a:ext cx="142876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vers le bas 6"/>
          <p:cNvSpPr/>
          <p:nvPr/>
        </p:nvSpPr>
        <p:spPr>
          <a:xfrm>
            <a:off x="2214546" y="1643050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e bas 9"/>
          <p:cNvSpPr/>
          <p:nvPr/>
        </p:nvSpPr>
        <p:spPr>
          <a:xfrm>
            <a:off x="6858016" y="1643050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rganigramme : Alternative 14"/>
          <p:cNvSpPr/>
          <p:nvPr/>
        </p:nvSpPr>
        <p:spPr>
          <a:xfrm>
            <a:off x="571472" y="2000240"/>
            <a:ext cx="3357586" cy="78581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</a:pPr>
            <a:r>
              <a:rPr lang="fr-FR" b="1" dirty="0" smtClean="0">
                <a:solidFill>
                  <a:srgbClr val="FF0000"/>
                </a:solidFill>
              </a:rPr>
              <a:t>production artisanale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6" name="Organigramme : Alternative 15"/>
          <p:cNvSpPr/>
          <p:nvPr/>
        </p:nvSpPr>
        <p:spPr>
          <a:xfrm>
            <a:off x="5286380" y="2071678"/>
            <a:ext cx="3357586" cy="78581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 smtClean="0">
                <a:solidFill>
                  <a:srgbClr val="FF0000"/>
                </a:solidFill>
              </a:rPr>
              <a:t>production moderne: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 smtClean="0">
                <a:solidFill>
                  <a:srgbClr val="FF0000"/>
                </a:solidFill>
              </a:rPr>
              <a:t>l’industrie et la ville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" name="Étoile à 24 branches 16"/>
          <p:cNvSpPr/>
          <p:nvPr/>
        </p:nvSpPr>
        <p:spPr>
          <a:xfrm>
            <a:off x="0" y="2857496"/>
            <a:ext cx="4714876" cy="4000504"/>
          </a:xfrm>
          <a:prstGeom prst="star24">
            <a:avLst>
              <a:gd name="adj" fmla="val 476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Char char="•"/>
            </a:pPr>
            <a:r>
              <a:rPr lang="fr-FR" sz="1600" b="1" i="1" dirty="0" smtClean="0"/>
              <a:t>Développées avant la naissance de la grande industrie au 19</a:t>
            </a:r>
            <a:r>
              <a:rPr lang="fr-FR" sz="1600" b="1" i="1" baseline="30000" dirty="0" smtClean="0"/>
              <a:t>e</a:t>
            </a:r>
            <a:r>
              <a:rPr lang="fr-FR" sz="1600" b="1" i="1" dirty="0" smtClean="0"/>
              <a:t> siècle et liées directement à la ville.</a:t>
            </a:r>
          </a:p>
          <a:p>
            <a:pPr algn="ctr">
              <a:buFontTx/>
              <a:buChar char="•"/>
            </a:pPr>
            <a:r>
              <a:rPr lang="fr-FR" sz="1600" b="1" i="1" dirty="0" smtClean="0"/>
              <a:t>Elles concernent la production de produits textiles, métallurgiques, objets en cuir, pour sa propre consommation et pour l’exportation. </a:t>
            </a:r>
          </a:p>
          <a:p>
            <a:pPr algn="ctr">
              <a:buFontTx/>
              <a:buChar char="•"/>
            </a:pPr>
            <a:r>
              <a:rPr lang="fr-FR" sz="1600" b="1" i="1" dirty="0" smtClean="0"/>
              <a:t>Elles se déroulent dans des quartiers spécialisés.</a:t>
            </a:r>
            <a:endParaRPr lang="fr-FR" sz="1600" b="1" i="1" dirty="0"/>
          </a:p>
        </p:txBody>
      </p:sp>
      <p:sp>
        <p:nvSpPr>
          <p:cNvPr id="18" name="Étoile à 24 branches 17"/>
          <p:cNvSpPr/>
          <p:nvPr/>
        </p:nvSpPr>
        <p:spPr>
          <a:xfrm>
            <a:off x="4643438" y="2857496"/>
            <a:ext cx="4500562" cy="3857628"/>
          </a:xfrm>
          <a:prstGeom prst="star24">
            <a:avLst>
              <a:gd name="adj" fmla="val 47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fr-FR" sz="1600" b="1" i="1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fr-FR" sz="1600" b="1" i="1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fr-FR" sz="1600" b="1" i="1" dirty="0" smtClean="0"/>
              <a:t>Beaucoup de grandes villes actuelles sont issues de la révolution industrielle et de la grande industrie du 18</a:t>
            </a:r>
            <a:r>
              <a:rPr lang="fr-FR" sz="1600" b="1" i="1" baseline="30000" dirty="0" smtClean="0"/>
              <a:t>e</a:t>
            </a:r>
            <a:r>
              <a:rPr lang="fr-FR" sz="1600" b="1" i="1" dirty="0" smtClean="0"/>
              <a:t> siècle.</a:t>
            </a:r>
          </a:p>
          <a:p>
            <a:pPr algn="ctr">
              <a:lnSpc>
                <a:spcPct val="80000"/>
              </a:lnSpc>
            </a:pPr>
            <a:r>
              <a:rPr lang="fr-FR" sz="1600" b="1" i="1" dirty="0" smtClean="0"/>
              <a:t>- La ville s’est développée autour des industries (parfois une seule)</a:t>
            </a:r>
          </a:p>
          <a:p>
            <a:pPr algn="ctr">
              <a:lnSpc>
                <a:spcPct val="80000"/>
              </a:lnSpc>
            </a:pPr>
            <a:r>
              <a:rPr lang="fr-FR" sz="1200" b="1" i="1" dirty="0" smtClean="0"/>
              <a:t>- </a:t>
            </a:r>
            <a:r>
              <a:rPr lang="fr-FR" sz="1600" b="1" i="1" dirty="0" smtClean="0"/>
              <a:t>La ville a des quartiers industriels mélangés aux autres quartiers de la ville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fr-FR" sz="1600" b="1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2495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040560" cy="35921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08104" y="548680"/>
            <a:ext cx="2965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fr-F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production artisanale</a:t>
            </a:r>
          </a:p>
        </p:txBody>
      </p:sp>
      <p:pic>
        <p:nvPicPr>
          <p:cNvPr id="1027" name="Picture 3" descr="E:\usine carburant LH2 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011722"/>
            <a:ext cx="5508542" cy="38284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4963435"/>
            <a:ext cx="2823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production moderne</a:t>
            </a:r>
          </a:p>
        </p:txBody>
      </p:sp>
    </p:spTree>
    <p:extLst>
      <p:ext uri="{BB962C8B-B14F-4D97-AF65-F5344CB8AC3E}">
        <p14:creationId xmlns:p14="http://schemas.microsoft.com/office/powerpoint/2010/main" xmlns="" val="2620831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 descr="F: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xmlns="" val="2215909252"/>
              </p:ext>
            </p:extLst>
          </p:nvPr>
        </p:nvGraphicFramePr>
        <p:xfrm>
          <a:off x="0" y="214290"/>
          <a:ext cx="8643998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xmlns="" val="1328950651"/>
              </p:ext>
            </p:extLst>
          </p:nvPr>
        </p:nvGraphicFramePr>
        <p:xfrm>
          <a:off x="285720" y="0"/>
          <a:ext cx="885828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fr-FR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1- </a:t>
            </a:r>
            <a:r>
              <a:rPr lang="fr-FR" b="1" u="sng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Tertiaire de direction ou tertiaire supérieur</a:t>
            </a:r>
            <a:br>
              <a:rPr lang="fr-FR" b="1" u="sng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fr-FR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b="1" dirty="0"/>
              <a:t>Tertiaire ayant une grande influence et une attraction importante. Symbole de l’autorité.  Services publics et/ou privés. Regroupés dans des espaces centraux et dans les grandes villes.  </a:t>
            </a:r>
          </a:p>
          <a:p>
            <a:endParaRPr lang="fr-FR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9512" y="116632"/>
            <a:ext cx="4320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Services de commandement liés au fonctionnement de la puissance publique :</a:t>
            </a:r>
            <a:r>
              <a:rPr lang="fr-FR" b="1" dirty="0"/>
              <a:t> gestion et direction de la société. Regroupent les services politiques et administratifs qui ont un réel pouvoir de commandement : Ministères, grandes directions des administrations…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580112" y="4653136"/>
            <a:ext cx="3347864" cy="145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Services économiques</a:t>
            </a:r>
            <a:r>
              <a:rPr lang="fr-FR" b="1" dirty="0"/>
              <a:t>: sièges sociaux de grandes entreprises économiques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fr-FR" sz="1600" dirty="0"/>
              <a:t>…</a:t>
            </a:r>
          </a:p>
          <a:p>
            <a:endParaRPr lang="fr-FR" dirty="0"/>
          </a:p>
        </p:txBody>
      </p:sp>
      <p:pic>
        <p:nvPicPr>
          <p:cNvPr id="2050" name="Picture 2" descr="E:\57087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3256" y="0"/>
            <a:ext cx="4660815" cy="42210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Grand+centre+commercial_298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4755590" cy="3425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3747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Définition :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b="1" i="1" dirty="0" smtClean="0"/>
              <a:t>       </a:t>
            </a:r>
            <a:r>
              <a:rPr lang="fr-FR" sz="2400" b="1" i="1" dirty="0"/>
              <a:t>La ville est un assemblage de fonctions variées, inégalement réparties dans l’espace </a:t>
            </a:r>
            <a:r>
              <a:rPr lang="fr-FR" sz="2400" b="1" i="1" dirty="0" smtClean="0"/>
              <a:t>donc les fonctions urbaines sont l’ensemble des activités  (économiques, politiques et culturelles )d’une ville </a:t>
            </a:r>
          </a:p>
        </p:txBody>
      </p:sp>
    </p:spTree>
    <p:extLst>
      <p:ext uri="{BB962C8B-B14F-4D97-AF65-F5344CB8AC3E}">
        <p14:creationId xmlns:p14="http://schemas.microsoft.com/office/powerpoint/2010/main" xmlns="" val="153040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54868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fr-FR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Services financiers: </a:t>
            </a:r>
            <a:endParaRPr lang="fr-FR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r>
              <a:rPr lang="fr-FR" b="1" dirty="0" smtClean="0"/>
              <a:t>   gèrent </a:t>
            </a:r>
            <a:r>
              <a:rPr lang="fr-FR" b="1" dirty="0"/>
              <a:t>l’accumulation du capital, le drainage de l’épargne et de l’investissement: grandes banques, bourses, assurances…</a:t>
            </a:r>
          </a:p>
        </p:txBody>
      </p:sp>
      <p:pic>
        <p:nvPicPr>
          <p:cNvPr id="3076" name="Picture 4" descr="E:\banquea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6192688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2278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114650"/>
            <a:ext cx="7125112" cy="3636826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2-1- </a:t>
            </a:r>
            <a:r>
              <a:rPr lang="fr-FR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Services aux entreprises: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/>
              <a:t>Services rendus pour la bonne marche d’autres entreprises. Se sont développés à partir des années 1950. Ils permettent aux entreprises de s’alléger de certaines taches, pour renforcer leur capacité innovatrice et leur efficacité 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/>
              <a:t>En très grande majorité, services privés. </a:t>
            </a:r>
          </a:p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115616" y="188640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r-FR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2- Tertiaire de service</a:t>
            </a:r>
          </a:p>
          <a:p>
            <a:endParaRPr lang="fr-FR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9143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268760"/>
            <a:ext cx="7125112" cy="40514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fr-FR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2-2- Services aux particuliers</a:t>
            </a:r>
          </a:p>
          <a:p>
            <a:pPr>
              <a:buFont typeface="Wingdings" pitchFamily="2" charset="2"/>
              <a:buNone/>
            </a:pPr>
            <a:r>
              <a:rPr lang="fr-FR" b="1" dirty="0"/>
              <a:t>Plus nombreux et plus banals. Grande variété. Services publics et privés. </a:t>
            </a:r>
          </a:p>
          <a:p>
            <a:pPr>
              <a:buFont typeface="Wingdings" pitchFamily="2" charset="2"/>
              <a:buNone/>
            </a:pPr>
            <a:r>
              <a:rPr lang="fr-FR" b="1" dirty="0"/>
              <a:t>Relation directe avec une clientèle lui fournissant un service.   </a:t>
            </a:r>
          </a:p>
          <a:p>
            <a:pPr>
              <a:buFontTx/>
              <a:buChar char="-"/>
            </a:pPr>
            <a:r>
              <a:rPr lang="fr-FR" b="1" dirty="0"/>
              <a:t>Services administratifs</a:t>
            </a:r>
          </a:p>
          <a:p>
            <a:pPr>
              <a:buFontTx/>
              <a:buChar char="-"/>
            </a:pPr>
            <a:r>
              <a:rPr lang="fr-FR" b="1" dirty="0"/>
              <a:t>Services éducatifs</a:t>
            </a:r>
          </a:p>
          <a:p>
            <a:pPr>
              <a:buFontTx/>
              <a:buChar char="-"/>
            </a:pPr>
            <a:r>
              <a:rPr lang="fr-FR" b="1" dirty="0"/>
              <a:t>Services de la santé</a:t>
            </a:r>
          </a:p>
          <a:p>
            <a:pPr>
              <a:buFontTx/>
              <a:buChar char="-"/>
            </a:pPr>
            <a:r>
              <a:rPr lang="fr-FR" b="1" dirty="0"/>
              <a:t>Services culturels, de loisirs, sportifs</a:t>
            </a:r>
          </a:p>
          <a:p>
            <a:pPr>
              <a:buFontTx/>
              <a:buChar char="-"/>
            </a:pPr>
            <a:r>
              <a:rPr lang="fr-FR" b="1" dirty="0"/>
              <a:t>Services cultuels et religieux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73053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Seattle2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8876"/>
            <a:ext cx="4747824" cy="3281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43212" y="560443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Seattle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92891" y="685077"/>
            <a:ext cx="4051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 immeubles </a:t>
            </a:r>
            <a:r>
              <a:rPr lang="fr-F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administratifs</a:t>
            </a:r>
          </a:p>
        </p:txBody>
      </p:sp>
      <p:pic>
        <p:nvPicPr>
          <p:cNvPr id="4099" name="Picture 3" descr="E:\L_h_pital_de_Belley_peut_tre_sauv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5409" y="3212976"/>
            <a:ext cx="4595749" cy="3389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1568" y="4690728"/>
            <a:ext cx="43380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 équipements </a:t>
            </a:r>
            <a:r>
              <a:rPr lang="fr-FR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la santé</a:t>
            </a:r>
          </a:p>
        </p:txBody>
      </p:sp>
    </p:spTree>
    <p:extLst>
      <p:ext uri="{BB962C8B-B14F-4D97-AF65-F5344CB8AC3E}">
        <p14:creationId xmlns:p14="http://schemas.microsoft.com/office/powerpoint/2010/main" xmlns="" val="42509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camp-n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0938" y="-387424"/>
            <a:ext cx="4997618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9552" y="836712"/>
            <a:ext cx="3148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un équipement sportif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4" name="Picture 4" descr="E:\390_Masjid-al-har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5077" y="3129900"/>
            <a:ext cx="5256584" cy="39424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0608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883038" cy="924475"/>
          </a:xfrm>
        </p:spPr>
        <p:txBody>
          <a:bodyPr/>
          <a:lstStyle/>
          <a:p>
            <a:r>
              <a:rPr lang="fr-FR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3-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Commerce ou tertiaire commercial</a:t>
            </a:r>
            <a:br>
              <a:rPr lang="fr-FR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fr-FR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Commerce de détail</a:t>
            </a:r>
          </a:p>
          <a:p>
            <a:pPr>
              <a:buFontTx/>
              <a:buChar char="•"/>
            </a:pPr>
            <a:r>
              <a:rPr lang="fr-FR" sz="2200" b="1" dirty="0">
                <a:latin typeface="Bodoni MT" pitchFamily="18" charset="0"/>
              </a:rPr>
              <a:t>Classification selon </a:t>
            </a:r>
            <a:r>
              <a:rPr lang="fr-FR" sz="2000" b="1" dirty="0">
                <a:latin typeface="Bodoni MT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Rythme de fréquentation</a:t>
            </a:r>
            <a:r>
              <a:rPr lang="fr-FR" b="1" dirty="0"/>
              <a:t> (quotidien…)</a:t>
            </a:r>
          </a:p>
          <a:p>
            <a:pPr>
              <a:buFont typeface="Wingdings" pitchFamily="2" charset="2"/>
              <a:buChar char="Ø"/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Spécialité</a:t>
            </a:r>
            <a:r>
              <a:rPr lang="fr-FR" b="1" dirty="0"/>
              <a:t> (alimentaire, vêtements, papeterie, bijouterie…)</a:t>
            </a:r>
          </a:p>
          <a:p>
            <a:pPr>
              <a:buFont typeface="Wingdings" pitchFamily="2" charset="2"/>
              <a:buChar char="Ø"/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Dimension et taille </a:t>
            </a:r>
            <a:r>
              <a:rPr lang="fr-FR" b="1" dirty="0"/>
              <a:t>( petits commerces, grandes surfaces, </a:t>
            </a:r>
            <a:r>
              <a:rPr lang="fr-FR" b="1" dirty="0" smtClean="0"/>
              <a:t>supérettes) </a:t>
            </a:r>
            <a:endParaRPr lang="fr-FR" b="1" dirty="0"/>
          </a:p>
          <a:p>
            <a:pPr>
              <a:buFontTx/>
              <a:buNone/>
            </a:pPr>
            <a:r>
              <a:rPr lang="fr-FR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Commerce de gros</a:t>
            </a:r>
          </a:p>
          <a:p>
            <a:pPr>
              <a:buFontTx/>
              <a:buNone/>
            </a:pPr>
            <a:r>
              <a:rPr lang="fr-FR" sz="2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Marchés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b="1" dirty="0"/>
              <a:t>(alimentaires, aux bestiaux,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/>
              <a:t>forains, aux puces, aux vêtements 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endParaRPr lang="fr-FR" sz="2000" b="1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fr-FR" sz="2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Centres commerciaux</a:t>
            </a:r>
            <a:r>
              <a:rPr lang="fr-FR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53686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Grand+centre+commercial_29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14" y="116632"/>
            <a:ext cx="5384582" cy="40050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Souk_of_Tun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86058"/>
            <a:ext cx="4837544" cy="36281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9327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xmlns="" val="3345253820"/>
              </p:ext>
            </p:extLst>
          </p:nvPr>
        </p:nvGraphicFramePr>
        <p:xfrm>
          <a:off x="0" y="214290"/>
          <a:ext cx="8643998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4147529"/>
              </p:ext>
            </p:extLst>
          </p:nvPr>
        </p:nvGraphicFramePr>
        <p:xfrm>
          <a:off x="285720" y="500043"/>
          <a:ext cx="8401080" cy="5824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5445497"/>
              </p:ext>
            </p:extLst>
          </p:nvPr>
        </p:nvGraphicFramePr>
        <p:xfrm>
          <a:off x="357158" y="357167"/>
          <a:ext cx="8329642" cy="5967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52120" y="1052736"/>
            <a:ext cx="3024336" cy="348411"/>
          </a:xfrm>
        </p:spPr>
        <p:txBody>
          <a:bodyPr/>
          <a:lstStyle/>
          <a:p>
            <a:pPr algn="ctr"/>
            <a:r>
              <a:rPr lang="fr-FR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Habitat élémentaire </a:t>
            </a:r>
            <a:br>
              <a:rPr lang="fr-FR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fr-FR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F:\favelas-2f1915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71" y="-14777"/>
            <a:ext cx="5394960" cy="36271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fave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4762500" cy="33878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831390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93439860"/>
              </p:ext>
            </p:extLst>
          </p:nvPr>
        </p:nvGraphicFramePr>
        <p:xfrm>
          <a:off x="500034" y="1604946"/>
          <a:ext cx="8329642" cy="5253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Étoile à 7 branches 5"/>
          <p:cNvSpPr/>
          <p:nvPr/>
        </p:nvSpPr>
        <p:spPr>
          <a:xfrm>
            <a:off x="714348" y="428604"/>
            <a:ext cx="7572428" cy="928694"/>
          </a:xfrm>
          <a:prstGeom prst="star7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Habitat urbain</a:t>
            </a:r>
            <a:endParaRPr lang="fr-FR" sz="2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098" name="Picture 2" descr="F:\lotissement.jp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1260" y="-675456"/>
            <a:ext cx="6978352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4099" name="Picture 3" descr="F:\pt17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80928"/>
            <a:ext cx="6690320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27584" y="2596262"/>
            <a:ext cx="1770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b="1" u="sng" dirty="0"/>
              <a:t>Lotissement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724128" y="6021288"/>
            <a:ext cx="1218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b="1" u="sng" dirty="0"/>
              <a:t>Pavillon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11225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571480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Habitat rural</a:t>
            </a:r>
          </a:p>
          <a:p>
            <a:pPr>
              <a:buFont typeface="Wingdings" pitchFamily="2" charset="2"/>
              <a:buNone/>
            </a:pPr>
            <a:endParaRPr lang="fr-FR" b="1" dirty="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fr-FR" b="1" dirty="0" smtClean="0">
                <a:effectLst/>
              </a:rPr>
              <a:t>Transposition de l’exploitation agricole dans la ville</a:t>
            </a:r>
          </a:p>
          <a:p>
            <a:pPr>
              <a:buFont typeface="Wingdings" pitchFamily="2" charset="2"/>
              <a:buNone/>
            </a:pPr>
            <a:r>
              <a:rPr lang="fr-FR" b="1" dirty="0" smtClean="0">
                <a:effectLst/>
              </a:rPr>
              <a:t>Anciennes maisons rurales intégrées dans le tissu urbain dans les banlieues</a:t>
            </a:r>
            <a:endParaRPr lang="fr-FR" b="1" dirty="0">
              <a:effectLst/>
            </a:endParaRPr>
          </a:p>
        </p:txBody>
      </p:sp>
      <p:pic>
        <p:nvPicPr>
          <p:cNvPr id="5122" name="Picture 2" descr="F:\5252204_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02010"/>
            <a:ext cx="8136904" cy="49159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197_slide">
  <a:themeElements>
    <a:clrScheme name="Office Theme 2">
      <a:dk1>
        <a:srgbClr val="333333"/>
      </a:dk1>
      <a:lt1>
        <a:srgbClr val="FFFFFF"/>
      </a:lt1>
      <a:dk2>
        <a:srgbClr val="996600"/>
      </a:dk2>
      <a:lt2>
        <a:srgbClr val="FFFFFF"/>
      </a:lt2>
      <a:accent1>
        <a:srgbClr val="F7A863"/>
      </a:accent1>
      <a:accent2>
        <a:srgbClr val="D9C541"/>
      </a:accent2>
      <a:accent3>
        <a:srgbClr val="CAB8AA"/>
      </a:accent3>
      <a:accent4>
        <a:srgbClr val="DADADA"/>
      </a:accent4>
      <a:accent5>
        <a:srgbClr val="FAD1B7"/>
      </a:accent5>
      <a:accent6>
        <a:srgbClr val="C4B23A"/>
      </a:accent6>
      <a:hlink>
        <a:srgbClr val="F7CA6F"/>
      </a:hlink>
      <a:folHlink>
        <a:srgbClr val="F7CCC3"/>
      </a:folHlink>
    </a:clrScheme>
    <a:fontScheme name="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333333"/>
        </a:dk1>
        <a:lt1>
          <a:srgbClr val="FFFFFF"/>
        </a:lt1>
        <a:dk2>
          <a:srgbClr val="996600"/>
        </a:dk2>
        <a:lt2>
          <a:srgbClr val="FFFFFF"/>
        </a:lt2>
        <a:accent1>
          <a:srgbClr val="DEAE4E"/>
        </a:accent1>
        <a:accent2>
          <a:srgbClr val="E6B85C"/>
        </a:accent2>
        <a:accent3>
          <a:srgbClr val="CAB8AA"/>
        </a:accent3>
        <a:accent4>
          <a:srgbClr val="DADADA"/>
        </a:accent4>
        <a:accent5>
          <a:srgbClr val="ECD3B2"/>
        </a:accent5>
        <a:accent6>
          <a:srgbClr val="D0A653"/>
        </a:accent6>
        <a:hlink>
          <a:srgbClr val="EDC26B"/>
        </a:hlink>
        <a:folHlink>
          <a:srgbClr val="F7CA6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FFFFFF"/>
        </a:lt1>
        <a:dk2>
          <a:srgbClr val="996600"/>
        </a:dk2>
        <a:lt2>
          <a:srgbClr val="FFFFFF"/>
        </a:lt2>
        <a:accent1>
          <a:srgbClr val="F7A863"/>
        </a:accent1>
        <a:accent2>
          <a:srgbClr val="D9C541"/>
        </a:accent2>
        <a:accent3>
          <a:srgbClr val="CAB8AA"/>
        </a:accent3>
        <a:accent4>
          <a:srgbClr val="DADADA"/>
        </a:accent4>
        <a:accent5>
          <a:srgbClr val="FAD1B7"/>
        </a:accent5>
        <a:accent6>
          <a:srgbClr val="C4B23A"/>
        </a:accent6>
        <a:hlink>
          <a:srgbClr val="F7CA6F"/>
        </a:hlink>
        <a:folHlink>
          <a:srgbClr val="F7CCC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996600"/>
        </a:dk2>
        <a:lt2>
          <a:srgbClr val="FFFFFF"/>
        </a:lt2>
        <a:accent1>
          <a:srgbClr val="91D4F2"/>
        </a:accent1>
        <a:accent2>
          <a:srgbClr val="EDBE5F"/>
        </a:accent2>
        <a:accent3>
          <a:srgbClr val="CAB8AA"/>
        </a:accent3>
        <a:accent4>
          <a:srgbClr val="DADADA"/>
        </a:accent4>
        <a:accent5>
          <a:srgbClr val="C7E6F7"/>
        </a:accent5>
        <a:accent6>
          <a:srgbClr val="D7AC55"/>
        </a:accent6>
        <a:hlink>
          <a:srgbClr val="D1BFFF"/>
        </a:hlink>
        <a:folHlink>
          <a:srgbClr val="A4EB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33"/>
        </a:dk1>
        <a:lt1>
          <a:srgbClr val="FFFFFF"/>
        </a:lt1>
        <a:dk2>
          <a:srgbClr val="996600"/>
        </a:dk2>
        <a:lt2>
          <a:srgbClr val="FFFFFF"/>
        </a:lt2>
        <a:accent1>
          <a:srgbClr val="A4E667"/>
        </a:accent1>
        <a:accent2>
          <a:srgbClr val="B2C3FF"/>
        </a:accent2>
        <a:accent3>
          <a:srgbClr val="CAB8AA"/>
        </a:accent3>
        <a:accent4>
          <a:srgbClr val="DADADA"/>
        </a:accent4>
        <a:accent5>
          <a:srgbClr val="CFF0B8"/>
        </a:accent5>
        <a:accent6>
          <a:srgbClr val="A1B0E7"/>
        </a:accent6>
        <a:hlink>
          <a:srgbClr val="FFCCDB"/>
        </a:hlink>
        <a:folHlink>
          <a:srgbClr val="F5C86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EAE4E"/>
        </a:accent1>
        <a:accent2>
          <a:srgbClr val="E6B85C"/>
        </a:accent2>
        <a:accent3>
          <a:srgbClr val="FFFFFF"/>
        </a:accent3>
        <a:accent4>
          <a:srgbClr val="000000"/>
        </a:accent4>
        <a:accent5>
          <a:srgbClr val="ECD3B2"/>
        </a:accent5>
        <a:accent6>
          <a:srgbClr val="D0A653"/>
        </a:accent6>
        <a:hlink>
          <a:srgbClr val="EDC26B"/>
        </a:hlink>
        <a:folHlink>
          <a:srgbClr val="F7CA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7A863"/>
        </a:accent1>
        <a:accent2>
          <a:srgbClr val="D9C541"/>
        </a:accent2>
        <a:accent3>
          <a:srgbClr val="FFFFFF"/>
        </a:accent3>
        <a:accent4>
          <a:srgbClr val="000000"/>
        </a:accent4>
        <a:accent5>
          <a:srgbClr val="FAD1B7"/>
        </a:accent5>
        <a:accent6>
          <a:srgbClr val="C4B23A"/>
        </a:accent6>
        <a:hlink>
          <a:srgbClr val="F7CA6F"/>
        </a:hlink>
        <a:folHlink>
          <a:srgbClr val="F7CCC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1D4F2"/>
        </a:accent1>
        <a:accent2>
          <a:srgbClr val="EDBE5F"/>
        </a:accent2>
        <a:accent3>
          <a:srgbClr val="FFFFFF"/>
        </a:accent3>
        <a:accent4>
          <a:srgbClr val="000000"/>
        </a:accent4>
        <a:accent5>
          <a:srgbClr val="C7E6F7"/>
        </a:accent5>
        <a:accent6>
          <a:srgbClr val="D7AC55"/>
        </a:accent6>
        <a:hlink>
          <a:srgbClr val="D1BFFF"/>
        </a:hlink>
        <a:folHlink>
          <a:srgbClr val="A4EB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4E667"/>
        </a:accent1>
        <a:accent2>
          <a:srgbClr val="B2C3FF"/>
        </a:accent2>
        <a:accent3>
          <a:srgbClr val="FFFFFF"/>
        </a:accent3>
        <a:accent4>
          <a:srgbClr val="000000"/>
        </a:accent4>
        <a:accent5>
          <a:srgbClr val="CFF0B8"/>
        </a:accent5>
        <a:accent6>
          <a:srgbClr val="A1B0E7"/>
        </a:accent6>
        <a:hlink>
          <a:srgbClr val="FFCCDB"/>
        </a:hlink>
        <a:folHlink>
          <a:srgbClr val="F5C8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996600"/>
      </a:dk2>
      <a:lt2>
        <a:srgbClr val="FFFFFF"/>
      </a:lt2>
      <a:accent1>
        <a:srgbClr val="F7A863"/>
      </a:accent1>
      <a:accent2>
        <a:srgbClr val="D9C541"/>
      </a:accent2>
      <a:accent3>
        <a:srgbClr val="CAB8AA"/>
      </a:accent3>
      <a:accent4>
        <a:srgbClr val="DADADA"/>
      </a:accent4>
      <a:accent5>
        <a:srgbClr val="FAD1B7"/>
      </a:accent5>
      <a:accent6>
        <a:srgbClr val="C4B23A"/>
      </a:accent6>
      <a:hlink>
        <a:srgbClr val="F7CA6F"/>
      </a:hlink>
      <a:folHlink>
        <a:srgbClr val="F7CCC3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996600"/>
        </a:dk2>
        <a:lt2>
          <a:srgbClr val="FFFFFF"/>
        </a:lt2>
        <a:accent1>
          <a:srgbClr val="DEAE4E"/>
        </a:accent1>
        <a:accent2>
          <a:srgbClr val="E6B85C"/>
        </a:accent2>
        <a:accent3>
          <a:srgbClr val="CAB8AA"/>
        </a:accent3>
        <a:accent4>
          <a:srgbClr val="DADADA"/>
        </a:accent4>
        <a:accent5>
          <a:srgbClr val="ECD3B2"/>
        </a:accent5>
        <a:accent6>
          <a:srgbClr val="D0A653"/>
        </a:accent6>
        <a:hlink>
          <a:srgbClr val="EDC26B"/>
        </a:hlink>
        <a:folHlink>
          <a:srgbClr val="F7CA6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996600"/>
        </a:dk2>
        <a:lt2>
          <a:srgbClr val="FFFFFF"/>
        </a:lt2>
        <a:accent1>
          <a:srgbClr val="F7A863"/>
        </a:accent1>
        <a:accent2>
          <a:srgbClr val="D9C541"/>
        </a:accent2>
        <a:accent3>
          <a:srgbClr val="CAB8AA"/>
        </a:accent3>
        <a:accent4>
          <a:srgbClr val="DADADA"/>
        </a:accent4>
        <a:accent5>
          <a:srgbClr val="FAD1B7"/>
        </a:accent5>
        <a:accent6>
          <a:srgbClr val="C4B23A"/>
        </a:accent6>
        <a:hlink>
          <a:srgbClr val="F7CA6F"/>
        </a:hlink>
        <a:folHlink>
          <a:srgbClr val="F7CCC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996600"/>
        </a:dk2>
        <a:lt2>
          <a:srgbClr val="FFFFFF"/>
        </a:lt2>
        <a:accent1>
          <a:srgbClr val="91D4F2"/>
        </a:accent1>
        <a:accent2>
          <a:srgbClr val="EDBE5F"/>
        </a:accent2>
        <a:accent3>
          <a:srgbClr val="CAB8AA"/>
        </a:accent3>
        <a:accent4>
          <a:srgbClr val="DADADA"/>
        </a:accent4>
        <a:accent5>
          <a:srgbClr val="C7E6F7"/>
        </a:accent5>
        <a:accent6>
          <a:srgbClr val="D7AC55"/>
        </a:accent6>
        <a:hlink>
          <a:srgbClr val="D1BFFF"/>
        </a:hlink>
        <a:folHlink>
          <a:srgbClr val="A4EB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996600"/>
        </a:dk2>
        <a:lt2>
          <a:srgbClr val="FFFFFF"/>
        </a:lt2>
        <a:accent1>
          <a:srgbClr val="A4E667"/>
        </a:accent1>
        <a:accent2>
          <a:srgbClr val="B2C3FF"/>
        </a:accent2>
        <a:accent3>
          <a:srgbClr val="CAB8AA"/>
        </a:accent3>
        <a:accent4>
          <a:srgbClr val="DADADA"/>
        </a:accent4>
        <a:accent5>
          <a:srgbClr val="CFF0B8"/>
        </a:accent5>
        <a:accent6>
          <a:srgbClr val="A1B0E7"/>
        </a:accent6>
        <a:hlink>
          <a:srgbClr val="FFCCDB"/>
        </a:hlink>
        <a:folHlink>
          <a:srgbClr val="F5C86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EAE4E"/>
        </a:accent1>
        <a:accent2>
          <a:srgbClr val="E6B85C"/>
        </a:accent2>
        <a:accent3>
          <a:srgbClr val="FFFFFF"/>
        </a:accent3>
        <a:accent4>
          <a:srgbClr val="000000"/>
        </a:accent4>
        <a:accent5>
          <a:srgbClr val="ECD3B2"/>
        </a:accent5>
        <a:accent6>
          <a:srgbClr val="D0A653"/>
        </a:accent6>
        <a:hlink>
          <a:srgbClr val="EDC26B"/>
        </a:hlink>
        <a:folHlink>
          <a:srgbClr val="F7CA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7A863"/>
        </a:accent1>
        <a:accent2>
          <a:srgbClr val="D9C541"/>
        </a:accent2>
        <a:accent3>
          <a:srgbClr val="FFFFFF"/>
        </a:accent3>
        <a:accent4>
          <a:srgbClr val="000000"/>
        </a:accent4>
        <a:accent5>
          <a:srgbClr val="FAD1B7"/>
        </a:accent5>
        <a:accent6>
          <a:srgbClr val="C4B23A"/>
        </a:accent6>
        <a:hlink>
          <a:srgbClr val="F7CA6F"/>
        </a:hlink>
        <a:folHlink>
          <a:srgbClr val="F7CCC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1D4F2"/>
        </a:accent1>
        <a:accent2>
          <a:srgbClr val="EDBE5F"/>
        </a:accent2>
        <a:accent3>
          <a:srgbClr val="FFFFFF"/>
        </a:accent3>
        <a:accent4>
          <a:srgbClr val="000000"/>
        </a:accent4>
        <a:accent5>
          <a:srgbClr val="C7E6F7"/>
        </a:accent5>
        <a:accent6>
          <a:srgbClr val="D7AC55"/>
        </a:accent6>
        <a:hlink>
          <a:srgbClr val="D1BFFF"/>
        </a:hlink>
        <a:folHlink>
          <a:srgbClr val="A4EB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4E667"/>
        </a:accent1>
        <a:accent2>
          <a:srgbClr val="B2C3FF"/>
        </a:accent2>
        <a:accent3>
          <a:srgbClr val="FFFFFF"/>
        </a:accent3>
        <a:accent4>
          <a:srgbClr val="000000"/>
        </a:accent4>
        <a:accent5>
          <a:srgbClr val="CFF0B8"/>
        </a:accent5>
        <a:accent6>
          <a:srgbClr val="A1B0E7"/>
        </a:accent6>
        <a:hlink>
          <a:srgbClr val="FFCCDB"/>
        </a:hlink>
        <a:folHlink>
          <a:srgbClr val="F5C8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été">
  <a:themeElements>
    <a:clrScheme name="été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été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été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TC102191724[[fn=dance2]]</Template>
  <TotalTime>482</TotalTime>
  <Words>751</Words>
  <Application>Microsoft Office PowerPoint</Application>
  <PresentationFormat>Affichage à l'écran (4:3)</PresentationFormat>
  <Paragraphs>118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26</vt:i4>
      </vt:variant>
    </vt:vector>
  </HeadingPairs>
  <TitlesOfParts>
    <vt:vector size="29" baseType="lpstr">
      <vt:lpstr>ind_0197_slide</vt:lpstr>
      <vt:lpstr>1_Default Design</vt:lpstr>
      <vt:lpstr>été</vt:lpstr>
      <vt:lpstr>Diapositive 1</vt:lpstr>
      <vt:lpstr>Définition :</vt:lpstr>
      <vt:lpstr>Diapositive 3</vt:lpstr>
      <vt:lpstr>Diapositive 4</vt:lpstr>
      <vt:lpstr>Diapositive 5</vt:lpstr>
      <vt:lpstr>Habitat élémentaire  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1- Tertiaire de direction ou tertiaire supérieur 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3- Commerce ou tertiaire commercial </vt:lpstr>
      <vt:lpstr>Diapositive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ms</cp:lastModifiedBy>
  <cp:revision>40</cp:revision>
  <dcterms:created xsi:type="dcterms:W3CDTF">2012-11-05T19:42:45Z</dcterms:created>
  <dcterms:modified xsi:type="dcterms:W3CDTF">2013-10-25T08:23:45Z</dcterms:modified>
</cp:coreProperties>
</file>