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07" r:id="rId3"/>
    <p:sldId id="908" r:id="rId4"/>
    <p:sldId id="909" r:id="rId5"/>
    <p:sldId id="910" r:id="rId6"/>
    <p:sldId id="911" r:id="rId7"/>
    <p:sldId id="912" r:id="rId8"/>
    <p:sldId id="913" r:id="rId9"/>
    <p:sldId id="914" r:id="rId10"/>
    <p:sldId id="915" r:id="rId11"/>
    <p:sldId id="916" r:id="rId12"/>
    <p:sldId id="917" r:id="rId13"/>
    <p:sldId id="918" r:id="rId14"/>
    <p:sldId id="919" r:id="rId15"/>
    <p:sldId id="920" r:id="rId16"/>
    <p:sldId id="921" r:id="rId17"/>
    <p:sldId id="922" r:id="rId18"/>
    <p:sldId id="923" r:id="rId19"/>
    <p:sldId id="924" r:id="rId20"/>
    <p:sldId id="925" r:id="rId21"/>
    <p:sldId id="926" r:id="rId22"/>
    <p:sldId id="927" r:id="rId23"/>
    <p:sldId id="928" r:id="rId24"/>
    <p:sldId id="929" r:id="rId25"/>
    <p:sldId id="930" r:id="rId26"/>
    <p:sldId id="931" r:id="rId27"/>
    <p:sldId id="932" r:id="rId28"/>
    <p:sldId id="933" r:id="rId29"/>
    <p:sldId id="934" r:id="rId30"/>
    <p:sldId id="935" r:id="rId31"/>
    <p:sldId id="936" r:id="rId32"/>
    <p:sldId id="937" r:id="rId33"/>
    <p:sldId id="938" r:id="rId34"/>
    <p:sldId id="939" r:id="rId35"/>
    <p:sldId id="940" r:id="rId36"/>
    <p:sldId id="941" r:id="rId37"/>
    <p:sldId id="942" r:id="rId38"/>
    <p:sldId id="943" r:id="rId39"/>
    <p:sldId id="944" r:id="rId40"/>
    <p:sldId id="945" r:id="rId41"/>
    <p:sldId id="946" r:id="rId42"/>
    <p:sldId id="947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B846B6-DB59-4EFC-9663-DE72AACCC3FE}" v="3" dt="2023-09-09T09:16:56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microsoft.com/office/2016/11/relationships/changesInfo" Target="changesInfos/changesInfo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71B846B6-DB59-4EFC-9663-DE72AACCC3FE}"/>
    <pc:docChg chg="addSld delSld modSld">
      <pc:chgData name="맛있다 군만두" userId="88f4dfb63950bb32" providerId="LiveId" clId="{71B846B6-DB59-4EFC-9663-DE72AACCC3FE}" dt="2023-09-09T09:16:56.121" v="2"/>
      <pc:docMkLst>
        <pc:docMk/>
      </pc:docMkLst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05017531" sldId="907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6997417" sldId="908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515041707" sldId="909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240330020" sldId="910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3505152689" sldId="911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4119894684" sldId="912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060337019" sldId="913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3103447655" sldId="914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3430425988" sldId="915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916694" sldId="916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60627050" sldId="917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9753386" sldId="918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235354399" sldId="919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1749693" sldId="920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623624485" sldId="921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707647019" sldId="922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361918870" sldId="923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804463535" sldId="924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535181711" sldId="925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3278269169" sldId="926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08494629" sldId="927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3596385747" sldId="928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405839358" sldId="929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195585428" sldId="930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600894438" sldId="931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217540215" sldId="932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611734887" sldId="933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754000158" sldId="934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923923107" sldId="935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895862329" sldId="936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599746523" sldId="937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50472226" sldId="938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824573379" sldId="939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402159867" sldId="940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3101674937" sldId="941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654212928" sldId="942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3249600847" sldId="943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664496515" sldId="944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869337733" sldId="945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1592327017" sldId="946"/>
        </pc:sldMkLst>
      </pc:sldChg>
      <pc:sldChg chg="add del setBg">
        <pc:chgData name="맛있다 군만두" userId="88f4dfb63950bb32" providerId="LiveId" clId="{71B846B6-DB59-4EFC-9663-DE72AACCC3FE}" dt="2023-09-09T09:16:56.121" v="2"/>
        <pc:sldMkLst>
          <pc:docMk/>
          <pc:sldMk cId="2801336037" sldId="947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31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953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836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262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22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801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950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836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555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769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992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71157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6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5017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전제로 포도주 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드려 여호와 앞에 향기로운 화제를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916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수송아지나 숫양이나 어린 숫양이나 어린 염소에는 그 마리 수마다 위와 같이 행하되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0627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준비하는 수효를 따라 각기 수효에 맞게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9753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본토 소생이 여호와께 향기로운 화제를 드릴 때에는 이 법대로 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235354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중에 거류하는 타국인이나 너희 중에 대대로 있는 자나 누구든지 여호와께 향기로운 화제를 드릴 때에는 너희가 하는 대로 그도 그리할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749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회중 곧 너희에게나 거류하는 타국인에게나 같은 율례이니 너희의 대대로 영원한 율례라 너희가 어떠한 대로 타국인도 여호와 앞에 그러하리라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23624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너희에게나 너희 중에 거류하는 타국인에게나 같은 법도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707647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361918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말하여 이르라 너희는 내가 인도하는 땅에 들어가거든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804463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땅의 양식을 먹을 때에 여호와께 거제를 드리되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535181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말하여 그들에게 이르라 너희는 내가 주어 살게 할 땅에 들어가서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997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처음 익은 곡식 가루 떡을 거제로 타작 마당의 거제 같이 들어 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78269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처음 익은 곡식 가루 떡을 대대에 여호와께 거제로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드릴지니라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8494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그릇 범죄하여 여호와가 모세에게 말씀하신 이 모든 명령을 지키지 못하되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596385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여호와께서 모세를 통하여 너희에게 명령한 모든 것을 여호와께서 명령한 날 이후부터 너희 대대에 지키지 못하여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405839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회중이 부지중에 범죄하였거든 온 회중은 수송아지 한 마리를 여호와께 향기로운 화제로 드리고 규례대로 소제와 전제를 드리고 숫염소 한 마리를 속죄제로 드릴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195585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제사장이 이스라엘 자손의 온 회중을 위하여 속죄하면 그들이 사함을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그가 부지중에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범죄함이며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부지중에 범죄함으로 말미암아 헌물 곧 화제와 속죄제를 여호와께 드렸음이라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00894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자손의 온 회중과 그들 중에 거류하는 타국인도 사함을 받을 것은 온 백성이 부지중에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범죄하였음이니라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217540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한 사람이 부지중에 범죄하면 일 년 된 암염소로 속죄제를 드릴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11734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제사장은 그 부지중에 범죄한 사람이 부지중에 여호와 앞에 범한 죄를 위하여 속죄하여 그 죄를 속할지니 그리하면 사함을 얻으리라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7540001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 중 본토 소생이든지 그들 중에 거류하는 타국인이든지 누구든 부지중에 범죄한 자에 대한 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동일하거니와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923923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 화제나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서원을 갚는 제사나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낙헌제나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정한 절기제에 소나 양을 여호와께 향기롭게 드릴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515041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본토인이든지 타국인이든지 고의로 무엇을 범하면 누구나 여호와를 비방하는 자니 그의 백성 중에서 끊어질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8958623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 사람은 여호와의 말씀을 멸시하고 그의 명령을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파괴하였은즉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죄악이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돌아가서 온전히 끊어지리라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5997465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자손이 광야에 거류할 때에 안식일에 어떤 사람이 나무하는 것을 발견한지라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504722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나무하는 자를 발견한 자들이 그를 모세와 아론과 온 회중 앞으로 끌어왔으나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8245733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어떻게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처치할는지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지시하심을 받지 못한 고로 가두었더니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021598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사람을 반드시 죽일지니 온 회중이 진영 밖에서 돌로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1016749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회중이 곧 그를 진영 밖으로 끌어내고 돌로 그를 쳐죽여서 여호와께서 모세에게 명령하신 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542129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496008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명령하여 대대로 그들의 옷단 귀에 술을 만들고 청색 끈을 그 귀의 술에 더하라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644965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술은 너희가 보고 여호와의 모든 계명을 기억하여 준행하고 너희를 방종하게 하는 자신의 마음과 눈의 욕심을 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음행하지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않게 하기 위함이라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86933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그러한 헌물을 드리는 자는 고운 가루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일에 기름 사분의 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섞어 여호와께 소제로 드릴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403300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그리하여 너희가 내 모든 계명을 기억하고 행하면 너희의 하나님 앞에 거룩하리라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5923270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여호와 너희 하나님이라 나는 너희의 하나님이 되려고 너희를 애굽 땅에서 인도해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여호와 너희의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80133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다른 제사로 드리는 제물이 어린 양이면 전제로 포도주 사분의 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준비할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505152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숫양이면 소제로 고운 가루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기름 삼분의 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섞어 준비하고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19894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전제로 포도주 삼분의 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드려 여호와 앞에 향기롭게 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60337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번제로나 서원을 갚는 제사로나 화목제로 수송아지를 예비하여 여호와께 드릴 때에는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103447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소제로 고운 가루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에바에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 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섞어 그 수송아지와 함께 드리고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430425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656</Words>
  <Application>Microsoft Office PowerPoint</Application>
  <PresentationFormat>와이드스크린</PresentationFormat>
  <Paragraphs>82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41</vt:i4>
      </vt:variant>
    </vt:vector>
  </HeadingPairs>
  <TitlesOfParts>
    <vt:vector size="4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2024-10-01T09:20:13Z</dcterms:modified>
</cp:coreProperties>
</file>