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webextensions/webextension3.xml" ContentType="application/vnd.ms-office.webextension+xml"/>
  <Override PartName="/ppt/webextensions/webextension4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61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2910" y="18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1690770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1620962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2407489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7046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1975295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085719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29086118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18770035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433810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2461683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2374657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280720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1174650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404316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710027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421315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M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672980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89B88-A831-4EAA-B6D7-85CFB1516B40}" type="datetimeFigureOut">
              <a:rPr lang="ar-MA" smtClean="0"/>
              <a:t>12-09-1444</a:t>
            </a:fld>
            <a:endParaRPr lang="ar-M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C0912-1609-47F0-AED5-4E2833115785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7328935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1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d Curtain Background Psd Material-background Psd Stuff-free Psd ...">
            <a:extLst>
              <a:ext uri="{FF2B5EF4-FFF2-40B4-BE49-F238E27FC236}">
                <a16:creationId xmlns:a16="http://schemas.microsoft.com/office/drawing/2014/main" id="{D5CF2BD1-A326-4198-972C-208F7D668C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105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FC0474-D081-DD32-E34B-E3C85DFBC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146" y="1885950"/>
            <a:ext cx="4949140" cy="297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6324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78346F"/>
      </a:dk2>
      <a:lt2>
        <a:srgbClr val="D9A8D2"/>
      </a:lt2>
      <a:accent1>
        <a:srgbClr val="CE57AB"/>
      </a:accent1>
      <a:accent2>
        <a:srgbClr val="8E8EFD"/>
      </a:accent2>
      <a:accent3>
        <a:srgbClr val="7CBCE0"/>
      </a:accent3>
      <a:accent4>
        <a:srgbClr val="70BF9F"/>
      </a:accent4>
      <a:accent5>
        <a:srgbClr val="A5B960"/>
      </a:accent5>
      <a:accent6>
        <a:srgbClr val="D47A57"/>
      </a:accent6>
      <a:hlink>
        <a:srgbClr val="D164DE"/>
      </a:hlink>
      <a:folHlink>
        <a:srgbClr val="BE87C4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D4FE1632-F131-47D3-A814-99E9CD025E20}"/>
    </a:ext>
  </a:extLst>
</a:theme>
</file>

<file path=ppt/webextensions/_rels/taskpanes.xml.rels><?xml version="1.0" encoding="UTF-8" standalone="yes"?>
<Relationships xmlns="http://schemas.openxmlformats.org/package/2006/relationships"><Relationship Id="rId3" Type="http://schemas.microsoft.com/office/2011/relationships/webextension" Target="webextension3.xml"/><Relationship Id="rId2" Type="http://schemas.microsoft.com/office/2011/relationships/webextension" Target="webextension2.xml"/><Relationship Id="rId1" Type="http://schemas.microsoft.com/office/2011/relationships/webextension" Target="webextension1.xml"/><Relationship Id="rId4" Type="http://schemas.microsoft.com/office/2011/relationships/webextension" Target="webextension4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8">
    <wetp:webextensionref xmlns:r="http://schemas.openxmlformats.org/officeDocument/2006/relationships" r:id="rId1"/>
  </wetp:taskpane>
  <wetp:taskpane dockstate="right" visibility="0" width="350" row="9">
    <wetp:webextensionref xmlns:r="http://schemas.openxmlformats.org/officeDocument/2006/relationships" r:id="rId2"/>
  </wetp:taskpane>
  <wetp:taskpane dockstate="right" visibility="0" width="350" row="10">
    <wetp:webextensionref xmlns:r="http://schemas.openxmlformats.org/officeDocument/2006/relationships" r:id="rId3"/>
  </wetp:taskpane>
  <wetp:taskpane dockstate="right" visibility="0" width="350" row="11">
    <wetp:webextensionref xmlns:r="http://schemas.openxmlformats.org/officeDocument/2006/relationships" r:id="rId4"/>
  </wetp:taskpane>
</wetp:taskpanes>
</file>

<file path=ppt/webextensions/webextension1.xml><?xml version="1.0" encoding="utf-8"?>
<we:webextension xmlns:we="http://schemas.microsoft.com/office/webextensions/webextension/2010/11" id="{67F571A3-8551-424B-B182-D30DA5BC82D2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82D7B5B0-1693-409A-9958-E80D1FA320DB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ppt/webextensions/webextension3.xml><?xml version="1.0" encoding="utf-8"?>
<we:webextension xmlns:we="http://schemas.microsoft.com/office/webextensions/webextension/2010/11" id="{4BB96751-71AC-44E4-8762-BAF93D580E2E}">
  <we:reference id="wa104381555" version="1.0.0.0" store="en-US" storeType="OMEX"/>
  <we:alternateReferences>
    <we:reference id="wa104381555" version="1.0.0.0" store="WA104381555" storeType="OMEX"/>
  </we:alternateReferences>
  <we:properties/>
  <we:bindings/>
  <we:snapshot xmlns:r="http://schemas.openxmlformats.org/officeDocument/2006/relationships"/>
</we:webextension>
</file>

<file path=ppt/webextensions/webextension4.xml><?xml version="1.0" encoding="utf-8"?>
<we:webextension xmlns:we="http://schemas.microsoft.com/office/webextensions/webextension/2010/11" id="{3D180324-8E24-495C-98C6-3A2DD0498780}">
  <we:reference id="wa104380907" version="1.0.0.0" store="en-US" storeType="OMEX"/>
  <we:alternateReferences>
    <we:reference id="wa104380907" version="1.0.0.0" store="WA10438090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Damask</Template>
  <TotalTime>654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Bookman Old Style</vt:lpstr>
      <vt:lpstr>Rockwell</vt:lpstr>
      <vt:lpstr>Damask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mustapha</dc:creator>
  <cp:lastModifiedBy>AIT BAKHA MUSTAPHA</cp:lastModifiedBy>
  <cp:revision>60</cp:revision>
  <dcterms:created xsi:type="dcterms:W3CDTF">2020-04-30T12:35:57Z</dcterms:created>
  <dcterms:modified xsi:type="dcterms:W3CDTF">2023-04-02T23:06:47Z</dcterms:modified>
</cp:coreProperties>
</file>