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무리를 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산에 올라가 앉으시니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그에게 나아왔다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의를 위하여 박해를 받은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나라가 그들의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8466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 때문에 모욕을 당하고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박해를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터무니없는 말로 온갖 비난을 받으면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0321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기뻐하고 즐거워하여라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하늘에서 받을 너희의 상이 크기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너희보다 먼저 온 예언자들도 이와 같이 박해를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403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세상의 소금이다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소금이 짠 맛을 잃으면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무엇으로 그 짠 맛을 되찾게 하겠느냐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짠 맛을 잃은 소금은 아무데도 쓸 데가 없으므로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바깥에 내버려서 사람들이 짓밟을 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3458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세상의 빛이다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 위에 세운 마을은 숨길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51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사람이 등불을 켜서 말 아래에다 내려놓지 아니하고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등경 위에다 놓아둔다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그래야 등불이 집 안에 있는 모든 사람에게 환히 비친다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959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빛을 사람에게 비추어서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너희의 착한 행실을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 계신 너희 아버지께 영광을 돌리게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5609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율법이나 예언자들의 말을 폐하러 온 줄로 생각하지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폐하러 온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완성하러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754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천지가 없어지기 전에는 율법은 일점 일획도 없어지지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 이루어질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9642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누구든지 이 계명 가운데 아주 작은 것 하나라도 어기고 사람들을 그렇게 가르치는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나라에서 아주 작은 사람으로 일컬어질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누구든지 계명을 행하며 가르치는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나라에서 큰 사람이라고 일컬어질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016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입을 열어서 그들을 가르치셨다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5570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의가 율법학자들과 바리새파 사람들의 의보다 낫지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하늘나라에 들어가지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3052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옛 사람들에게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살인하는 사람은 재판을 받아야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것을 너희는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3012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형제나 자매에게 성내는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누구나 심판을 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형제나 자매에게 얼간이라고 말하는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누구나 공의회에 불려갈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바보라고 말하는 사람은 지옥 불 속에 던져질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1239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네가 제단에 제물을 드리려고 하다가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형제나 자매가 네게 어떤 원한을 품고 있다는 생각이 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021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 제물을 제단 앞에 놓아두고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먼저 가서 네 형제나 자매와 화해하여라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돌아와서 제물을 드려라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2442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고소하는 사람과 함께 법정으로 갈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도중에 얼른 그와 화해하도록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고소하는 사람이 너를 재판관에게 넘겨주고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재판관은 형무소 관리에게 넘겨주어서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너를 감옥에 집어넣을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0016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마지막 한 푼까지 다 갚기 전에는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나오지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4399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간음하지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409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여자를 보고 음욕을 품는 사람은 이미 마음으로 그 여자를 범하였다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1851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오른 눈이 너로 하여금 죄를 짓게 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빼서 내버려라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신체의 한 부분을 잃는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몸이 지옥에 던져지는 것보다 더 낫다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26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마음이 가난한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나라가 그들의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87180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네 오른손이 너로 하여금 죄를 짓게 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찍어서 내버려라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신체의 한 부분을 잃는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온몸이 지옥에 던져지는 것보다 더 낫다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2005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아내를 버리려는 사람은 그에게 이혼 증서를 써주어라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9645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음행을 한 경우를 제외하고 아내를 버리는 사람은 그 여자를 간음하게 하는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버림받은 여자와 결혼하는 사람은 누구든지 간음하는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93073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옛 사람들에게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거짓 맹세를 하지 말아야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맹세한 것은 그대로 주님께 지켜야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또한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0894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아예 맹세하지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하늘을 두고도 맹세하지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하나님의 보좌이기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77256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땅을 두고도 맹세하지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하나님께서 발을 놓으시는 발판이기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예루살렘을 두고도 맹세하지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크신 임금님의 도성이기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06330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머리를 두고도 맹세하지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머리카락 하나라도 희게 하거나 검게 할 수 없기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8776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 때에는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말만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아니오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 때에는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아니오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말만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이보다 지나치는 것은 악에서 나오는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9178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눈은 눈으로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이는 이로 갚아라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 것을 너희는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99427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사람에게 맞서지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네 오른쪽 뺨을 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왼쪽 뺨마저 돌려 대어라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5835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슬퍼하는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그들을 위로하실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4977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걸어 고소하여 네 속옷을 가지려는 사람에게는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겉옷까지도 내주어라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06297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너더러 억지로 오 리를 가자고 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십 리를 같이 가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51199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네게 달라는 사람에게는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네게 꾸려고 하는 사람을 물리치지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15034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이웃을 사랑하고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원수를 미워하여라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 것을 너희는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71910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원수를 사랑하고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박해하는 사람을 위하여 기도하여라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34250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그래야만 너희가 하늘에 계신 너희 아버지의 자녀가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사람에게나 선한 사람에게나 똑같이 해를 떠오르게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의로운 사람에게나 불의한 사람에게나 똑같이 비를 내려주신다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73112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사랑하는 사람만 너희가 사랑하면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상을 받겠느냐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세리도 그만큼은 하지 않느냐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46464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너희가 너희 형제자매들에게만 인사를 하면서 지내면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남보다 나을 것이 무엇이냐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이방 사람들도 그만큼은 하지 않느냐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30282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하늘에 계신 너희 아버지께서 완전하신 것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완전하여라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734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온유한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땅을 차지할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721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의에 주리고 목마른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배부를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2812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자비한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그들을 자비롭게 대하실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2449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마음이 깨끗한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하나님을 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7666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평화를 이루는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그들을 자기의 자녀라고 부르실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3045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1178</Words>
  <Application>Microsoft Office PowerPoint</Application>
  <PresentationFormat>화면 슬라이드 쇼(16:9)</PresentationFormat>
  <Paragraphs>96</Paragraphs>
  <Slides>48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3" baseType="lpstr">
      <vt:lpstr>나눔스퀘어 ExtraBold</vt:lpstr>
      <vt:lpstr>Aptos</vt:lpstr>
      <vt:lpstr>Aptos Display</vt:lpstr>
      <vt:lpstr>Arial</vt:lpstr>
      <vt:lpstr>Office 테마</vt:lpstr>
      <vt:lpstr>마 5:1. 예수께서 무리를 보시고, 산에 올라가 앉으시니, 제자들이 그에게 나아왔다.</vt:lpstr>
      <vt:lpstr>마 5:2. 예수께서 입을 열어서 그들을 가르치셨다.</vt:lpstr>
      <vt:lpstr>마 5:3. "마음이 가난한 사람은 복이 있다. 하늘 나라가 그들의 것이다.</vt:lpstr>
      <vt:lpstr>마 5:4. 슬퍼하는 사람은 복이 있다. 하나님이 그들을 위로하실 것이다.</vt:lpstr>
      <vt:lpstr>마 5:5. 온유한 사람은 복이 있다. 그들이 땅을 차지할 것이다.</vt:lpstr>
      <vt:lpstr>마 5:6. 의에 주리고 목마른 사람은 복이 있다. 그들이 배부를 것이다.</vt:lpstr>
      <vt:lpstr>마 5:7. 자비한 사람은 복이 있다. 하나님이 그들을 자비롭게 대하실 것이다.</vt:lpstr>
      <vt:lpstr>마 5:8. 마음이 깨끗한 사람은 복이 있다. 그들이 하나님을 볼 것이다.</vt:lpstr>
      <vt:lpstr>마 5:9. 평화를 이루는 사람은 복이 있다. 하나님이 그들을 자기의 자녀라고 부르실 것이다.</vt:lpstr>
      <vt:lpstr>마 5:10. 의를 위하여 박해를 받은 사람은 복이 있다. 하늘 나라가 그들의 것이다.</vt:lpstr>
      <vt:lpstr>마 5:11. 너희가 나 때문에 모욕을 당하고, 박해를 받고, 터무니없는 말로 온갖 비난을 받으면, 복이 있다.</vt:lpstr>
      <vt:lpstr>마 5:12. 너희는 기뻐하고 즐거워하여라. 하늘에서 받을 너희의 상이 크기 때문이다. 너희보다 먼저 온 예언자들도 이와 같이 박해를 받았다."</vt:lpstr>
      <vt:lpstr>마 5:13. "너희는 세상의 소금이다. 소금이 짠 맛을 잃으면, 무엇으로 그 짠 맛을 되찾게 하겠느냐? 짠 맛을 잃은 소금은 아무데도 쓸 데가 없으므로, 바깥에 내버려서 사람들이 짓밟을 뿐이다.</vt:lpstr>
      <vt:lpstr>마 5:14. 너희는 세상의 빛이다. 산 위에 세운 마을은 숨길 수 없다.</vt:lpstr>
      <vt:lpstr>마 5:15. 또 사람이 등불을 켜서 말 아래에다 내려놓지 아니하고, 등경 위에다 놓아둔다. 그래야 등불이 집 안에 있는 모든 사람에게 환히 비친다.</vt:lpstr>
      <vt:lpstr>마 5:16. 이와 같이, 너희 빛을 사람에게 비추어서, 그들이 너희의 착한 행실을 보고, 하늘에 계신 너희 아버지께 영광을 돌리게 하여라."</vt:lpstr>
      <vt:lpstr>마 5:17. "내가 율법이나 예언자들의 말을 폐하러 온 줄로 생각하지 말아라. 폐하러 온 것이 아니라, 완성하러 왔다.</vt:lpstr>
      <vt:lpstr>마 5:18. 내가 진정으로 너희에게 말한다. 천지가 없어지기 전에는 율법은 일점 일획도 없어지지 않고, 다 이루어질 것이다.</vt:lpstr>
      <vt:lpstr>마 5:19. 그러므로 누구든지 이 계명 가운데 아주 작은 것 하나라도 어기고 사람들을 그렇게 가르치는 사람은, 하늘 나라에서 아주 작은 사람으로 일컬어질 것이요, 또 누구든지 계명을 행하며 가르치는 사람은, 하늘 나라에서 큰 사람이라고 일컬어질 것이다.</vt:lpstr>
      <vt:lpstr>마 5:20. 내가 너희에게 말한다. 너희의 의가 율법학자들과 바리새파 사람들의 의보다 낫지 않으면, 너희는 하늘나라에 들어가지 못할 것이다."</vt:lpstr>
      <vt:lpstr>마 5:21. "옛 사람들에게 말하기를 '살인하지 말아라. 누구든지 살인하는 사람은 재판을 받아야 할 것이다' 한 것을 너희는 들었다.</vt:lpstr>
      <vt:lpstr>마 5:22. 그러나 나는 너희에게 말한다. 자기 형제나 자매에게 성내는 사람은, 누구나 심판을 받는다. 자기 형제나 자매에게 얼간이라고 말하는 사람은, 누구나 공의회에 불려갈 것이요, 또 바보라고 말하는 사람은 지옥 불 속에 던져질 것이다.</vt:lpstr>
      <vt:lpstr>마 5:23. 그러므로 네가 제단에 제물을 드리려고 하다가, 네 형제나 자매가 네게 어떤 원한을 품고 있다는 생각이 나거든,</vt:lpstr>
      <vt:lpstr>마 5:24. 너는 그 제물을 제단 앞에 놓아두고, 먼저 가서 네 형제나 자매와 화해하여라. 그런 다음에 돌아와서 제물을 드려라.</vt:lpstr>
      <vt:lpstr>마 5:25. 너를 고소하는 사람과 함께 법정으로 갈 때에는, 도중에 얼른 그와 화해하도록 하여라. 그렇지 않으면, 고소하는 사람이 너를 재판관에게 넘겨주고, 재판관은 형무소 관리에게 넘겨주어서, 그가 너를 감옥에 집어넣을 것이다.</vt:lpstr>
      <vt:lpstr>마 5:26. 내가 진정으로 너희에게 말한다. 너희가 마지막 한 푼까지 다 갚기 전에는, 거기에서 나오지 못할 것이다."</vt:lpstr>
      <vt:lpstr>마 5:27. "'간음하지 말아라' 하고 말한 것을, 너희는 들었다.</vt:lpstr>
      <vt:lpstr>마 5:28. 그러나 나는 너희에게 말한다. 여자를 보고 음욕을 품는 사람은 이미 마음으로 그 여자를 범하였다.</vt:lpstr>
      <vt:lpstr>마 5:29. 네 오른 눈이 너로 하여금 죄를 짓게 하거든, 빼서 내버려라. 신체의 한 부분을 잃는 것이, 온 몸이 지옥에 던져지는 것보다 더 낫다.</vt:lpstr>
      <vt:lpstr>마 5:30. 또 네 오른손이 너로 하여금 죄를 짓게 하거든, 찍어서 내버려라. 신체의 한 부분을 잃는 것이, 온몸이 지옥에 던져지는 것보다 더 낫다."</vt:lpstr>
      <vt:lpstr>마 5:31. "'누구든지 아내를 버리려는 사람은 그에게 이혼 증서를 써주어라' 하고 말하였다.</vt:lpstr>
      <vt:lpstr>마 5:32. 그러나 나는 너희에게 말한다. 음행을 한 경우를 제외하고 아내를 버리는 사람은 그 여자를 간음하게 하는 것이요, 또 버림받은 여자와 결혼하는 사람은 누구든지 간음하는 것이다."</vt:lpstr>
      <vt:lpstr>마 5:33. "옛 사람들에게 말하기를 '너는 거짓 맹세를 하지 말아야 하고, 네가 맹세한 것은 그대로 주님께 지켜야 한다' 한 것을, 너희는 또한 들었다.</vt:lpstr>
      <vt:lpstr>마 5:34. 그러나 나는 너희에게 말한다. 아예 맹세하지 말아라. 하늘을 두고도 맹세하지 말아라. 그것은 하나님의 보좌이기 때문이다.</vt:lpstr>
      <vt:lpstr>마 5:35. 땅을 두고도 맹세하지 말아라. 그것은 하나님께서 발을 놓으시는 발판이기 때문이다. 예루살렘을 두고도 맹세하지 말아라. 그것은 크신 임금님의 도성이기 때문이다.</vt:lpstr>
      <vt:lpstr>마 5:36. 네 머리를 두고도 맹세하지 말아라. 너는 머리카락 하나라도 희게 하거나 검게 할 수 없기 때문이다.</vt:lpstr>
      <vt:lpstr>마 5:37. 너희는 '예' 할 때에는 '예'라는 말만 하고, '아니오' 할 때에는 '아니오'라는 말만 하여라. 이보다 지나치는 것은 악에서 나오는 것이다."</vt:lpstr>
      <vt:lpstr>마 5:38. "'눈은 눈으로, 이는 이로 갚아라' 하고 말한 것을 너희는 들었다.</vt:lpstr>
      <vt:lpstr>마 5:39. 그러나 나는 너희에게 말한다. 악한 사람에게 맞서지 말아라. 누가 네 오른쪽 뺨을 치거든, 왼쪽 뺨마저 돌려 대어라.</vt:lpstr>
      <vt:lpstr>마 5:40. 너를 걸어 고소하여 네 속옷을 가지려는 사람에게는, 겉옷까지도 내주어라.</vt:lpstr>
      <vt:lpstr>마 5:41. 누가 너더러 억지로 오 리를 가자고 하거든, 십 리를 같이 가 주어라.</vt:lpstr>
      <vt:lpstr>마 5:42. 네게 달라는 사람에게는 주고, 네게 꾸려고 하는 사람을 물리치지 말아라."</vt:lpstr>
      <vt:lpstr>마 5:43. "'네 이웃을 사랑하고, 네 원수를 미워하여라' 하고 말한 것을 너희는 들었다.</vt:lpstr>
      <vt:lpstr>마 5:44. 그러나 나는 너희에게 말한다. 너희 원수를 사랑하고, 너희를 박해하는 사람을 위하여 기도하여라.</vt:lpstr>
      <vt:lpstr>마 5:45. 그래야만 너희가 하늘에 계신 너희 아버지의 자녀가 될 것이다. 아버지께서는, 악한 사람에게나 선한 사람에게나 똑같이 해를 떠오르게 하시고, 의로운 사람에게나 불의한 사람에게나 똑같이 비를 내려주신다.</vt:lpstr>
      <vt:lpstr>마 5:46. 너희를 사랑하는 사람만 너희가 사랑하면, 무슨 상을 받겠느냐? 세리도 그만큼은 하지 않느냐?</vt:lpstr>
      <vt:lpstr>마 5:47. 또 너희가 너희 형제자매들에게만 인사를 하면서 지내면, 남보다 나을 것이 무엇이냐? 이방 사람들도 그만큼은 하지 않느냐?</vt:lpstr>
      <vt:lpstr>마 5:48. 그러므로 하늘에 계신 너희 아버지께서 완전하신 것 같이, 너희도 완전하여라."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2024-10-24T04:39:55Z</dcterms:modified>
</cp:coreProperties>
</file>