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61A01A8-067E-4C5B-832B-ACA4F0B7AECB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8650562-7B5E-49ED-AF56-7048F270DD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opped-hp-support-banner1-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ll printer customer support phone numb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0"/>
            <a:ext cx="11430000" cy="812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ll printer tech support phone numb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-228600"/>
            <a:ext cx="9448800" cy="7086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ll-printer-support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ll-printer-suppo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ll-Printer-Support-toll-free-number 1800-554-20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Shri Ram Cyber</dc:creator>
  <cp:lastModifiedBy>Shri Ram Cyber</cp:lastModifiedBy>
  <cp:revision>2</cp:revision>
  <dcterms:created xsi:type="dcterms:W3CDTF">2017-11-11T18:10:34Z</dcterms:created>
  <dcterms:modified xsi:type="dcterms:W3CDTF">2017-11-11T18:21:09Z</dcterms:modified>
</cp:coreProperties>
</file>