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">
            <a:extLst>
              <a:ext uri="{FF2B5EF4-FFF2-40B4-BE49-F238E27FC236}">
                <a16:creationId xmlns:a16="http://schemas.microsoft.com/office/drawing/2014/main" id="{972AEBC3-8833-4B2C-AB4A-657F0761110C}"/>
              </a:ext>
            </a:extLst>
          </p:cNvPr>
          <p:cNvSpPr/>
          <p:nvPr/>
        </p:nvSpPr>
        <p:spPr>
          <a:xfrm>
            <a:off x="0" y="-1"/>
            <a:ext cx="9359900" cy="6959601"/>
          </a:xfrm>
          <a:prstGeom prst="rect">
            <a:avLst/>
          </a:prstGeom>
          <a:blipFill>
            <a:blip r:embed="rId2"/>
            <a:srcRect/>
            <a:stretch>
              <a:fillRect l="-5766" r="-576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9165351-1B27-4931-85BA-5E9E7175E720}"/>
              </a:ext>
            </a:extLst>
          </p:cNvPr>
          <p:cNvSpPr/>
          <p:nvPr/>
        </p:nvSpPr>
        <p:spPr>
          <a:xfrm rot="21203505">
            <a:off x="5634515" y="-580497"/>
            <a:ext cx="9209140" cy="8521622"/>
          </a:xfrm>
          <a:custGeom>
            <a:avLst/>
            <a:gdLst>
              <a:gd name="connsiteX0" fmla="*/ 1799208 w 8632248"/>
              <a:gd name="connsiteY0" fmla="*/ 542393 h 7987798"/>
              <a:gd name="connsiteX1" fmla="*/ 280336 w 8632248"/>
              <a:gd name="connsiteY1" fmla="*/ 2964246 h 7987798"/>
              <a:gd name="connsiteX2" fmla="*/ 1705 w 8632248"/>
              <a:gd name="connsiteY2" fmla="*/ 4319324 h 7987798"/>
              <a:gd name="connsiteX3" fmla="*/ 566220 w 8632248"/>
              <a:gd name="connsiteY3" fmla="*/ 5546872 h 7987798"/>
              <a:gd name="connsiteX4" fmla="*/ 1049744 w 8632248"/>
              <a:gd name="connsiteY4" fmla="*/ 5852096 h 7987798"/>
              <a:gd name="connsiteX5" fmla="*/ 1765965 w 8632248"/>
              <a:gd name="connsiteY5" fmla="*/ 6553207 h 7987798"/>
              <a:gd name="connsiteX6" fmla="*/ 2335315 w 8632248"/>
              <a:gd name="connsiteY6" fmla="*/ 7375199 h 7987798"/>
              <a:gd name="connsiteX7" fmla="*/ 3387585 w 8632248"/>
              <a:gd name="connsiteY7" fmla="*/ 7780151 h 7987798"/>
              <a:gd name="connsiteX8" fmla="*/ 7037591 w 8632248"/>
              <a:gd name="connsiteY8" fmla="*/ 7807953 h 7987798"/>
              <a:gd name="connsiteX9" fmla="*/ 7795516 w 8632248"/>
              <a:gd name="connsiteY9" fmla="*/ 7485805 h 7987798"/>
              <a:gd name="connsiteX10" fmla="*/ 8485747 w 8632248"/>
              <a:gd name="connsiteY10" fmla="*/ 6188750 h 7987798"/>
              <a:gd name="connsiteX11" fmla="*/ 8192006 w 8632248"/>
              <a:gd name="connsiteY11" fmla="*/ 2459568 h 7987798"/>
              <a:gd name="connsiteX12" fmla="*/ 7616007 w 8632248"/>
              <a:gd name="connsiteY12" fmla="*/ 1442353 h 7987798"/>
              <a:gd name="connsiteX13" fmla="*/ 5318661 w 8632248"/>
              <a:gd name="connsiteY13" fmla="*/ 278268 h 7987798"/>
              <a:gd name="connsiteX14" fmla="*/ 3487312 w 8632248"/>
              <a:gd name="connsiteY14" fmla="*/ 241 h 7987798"/>
              <a:gd name="connsiteX15" fmla="*/ 1799208 w 8632248"/>
              <a:gd name="connsiteY15" fmla="*/ 542393 h 7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32248" h="7987798">
                <a:moveTo>
                  <a:pt x="1799208" y="542393"/>
                </a:moveTo>
                <a:cubicBezTo>
                  <a:pt x="1145241" y="1243504"/>
                  <a:pt x="626661" y="2070330"/>
                  <a:pt x="280336" y="2964246"/>
                </a:cubicBezTo>
                <a:cubicBezTo>
                  <a:pt x="112311" y="3397605"/>
                  <a:pt x="-16427" y="3855140"/>
                  <a:pt x="1705" y="4319324"/>
                </a:cubicBezTo>
                <a:cubicBezTo>
                  <a:pt x="19837" y="4783507"/>
                  <a:pt x="202972" y="5257361"/>
                  <a:pt x="566220" y="5546872"/>
                </a:cubicBezTo>
                <a:cubicBezTo>
                  <a:pt x="715508" y="5665939"/>
                  <a:pt x="888973" y="5749952"/>
                  <a:pt x="1049744" y="5852096"/>
                </a:cubicBezTo>
                <a:cubicBezTo>
                  <a:pt x="1333815" y="6032813"/>
                  <a:pt x="1579204" y="6273367"/>
                  <a:pt x="1765965" y="6553207"/>
                </a:cubicBezTo>
                <a:cubicBezTo>
                  <a:pt x="1952122" y="6831234"/>
                  <a:pt x="2085091" y="7152777"/>
                  <a:pt x="2335315" y="7375199"/>
                </a:cubicBezTo>
                <a:cubicBezTo>
                  <a:pt x="2619990" y="7628444"/>
                  <a:pt x="3012854" y="7713666"/>
                  <a:pt x="3387585" y="7780151"/>
                </a:cubicBezTo>
                <a:cubicBezTo>
                  <a:pt x="4594584" y="7993505"/>
                  <a:pt x="5847516" y="8102298"/>
                  <a:pt x="7037591" y="7807953"/>
                </a:cubicBezTo>
                <a:cubicBezTo>
                  <a:pt x="7305947" y="7741468"/>
                  <a:pt x="7574908" y="7652016"/>
                  <a:pt x="7795516" y="7485805"/>
                </a:cubicBezTo>
                <a:cubicBezTo>
                  <a:pt x="8195028" y="7184206"/>
                  <a:pt x="8379372" y="6677715"/>
                  <a:pt x="8485747" y="6188750"/>
                </a:cubicBezTo>
                <a:cubicBezTo>
                  <a:pt x="8754707" y="4952741"/>
                  <a:pt x="8651354" y="3638159"/>
                  <a:pt x="8192006" y="2459568"/>
                </a:cubicBezTo>
                <a:cubicBezTo>
                  <a:pt x="8049971" y="2094507"/>
                  <a:pt x="7871671" y="1738512"/>
                  <a:pt x="7616007" y="1442353"/>
                </a:cubicBezTo>
                <a:cubicBezTo>
                  <a:pt x="7046053" y="781738"/>
                  <a:pt x="6164225" y="493436"/>
                  <a:pt x="5318661" y="278268"/>
                </a:cubicBezTo>
                <a:cubicBezTo>
                  <a:pt x="4718487" y="125353"/>
                  <a:pt x="4106224" y="-6407"/>
                  <a:pt x="3487312" y="241"/>
                </a:cubicBezTo>
                <a:cubicBezTo>
                  <a:pt x="2868401" y="6890"/>
                  <a:pt x="2293007" y="168870"/>
                  <a:pt x="1799208" y="542393"/>
                </a:cubicBezTo>
              </a:path>
            </a:pathLst>
          </a:custGeom>
          <a:solidFill>
            <a:srgbClr val="FBC231"/>
          </a:solidFill>
          <a:ln w="60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B01DED7-420C-4363-86BD-1C10E9908FB5}"/>
              </a:ext>
            </a:extLst>
          </p:cNvPr>
          <p:cNvSpPr/>
          <p:nvPr/>
        </p:nvSpPr>
        <p:spPr>
          <a:xfrm>
            <a:off x="5922961" y="-668608"/>
            <a:ext cx="8632248" cy="7987798"/>
          </a:xfrm>
          <a:custGeom>
            <a:avLst/>
            <a:gdLst>
              <a:gd name="connsiteX0" fmla="*/ 1799208 w 8632248"/>
              <a:gd name="connsiteY0" fmla="*/ 542393 h 7987798"/>
              <a:gd name="connsiteX1" fmla="*/ 280336 w 8632248"/>
              <a:gd name="connsiteY1" fmla="*/ 2964246 h 7987798"/>
              <a:gd name="connsiteX2" fmla="*/ 1705 w 8632248"/>
              <a:gd name="connsiteY2" fmla="*/ 4319324 h 7987798"/>
              <a:gd name="connsiteX3" fmla="*/ 566220 w 8632248"/>
              <a:gd name="connsiteY3" fmla="*/ 5546872 h 7987798"/>
              <a:gd name="connsiteX4" fmla="*/ 1049744 w 8632248"/>
              <a:gd name="connsiteY4" fmla="*/ 5852096 h 7987798"/>
              <a:gd name="connsiteX5" fmla="*/ 1765965 w 8632248"/>
              <a:gd name="connsiteY5" fmla="*/ 6553207 h 7987798"/>
              <a:gd name="connsiteX6" fmla="*/ 2335315 w 8632248"/>
              <a:gd name="connsiteY6" fmla="*/ 7375199 h 7987798"/>
              <a:gd name="connsiteX7" fmla="*/ 3387585 w 8632248"/>
              <a:gd name="connsiteY7" fmla="*/ 7780151 h 7987798"/>
              <a:gd name="connsiteX8" fmla="*/ 7037591 w 8632248"/>
              <a:gd name="connsiteY8" fmla="*/ 7807953 h 7987798"/>
              <a:gd name="connsiteX9" fmla="*/ 7795516 w 8632248"/>
              <a:gd name="connsiteY9" fmla="*/ 7485805 h 7987798"/>
              <a:gd name="connsiteX10" fmla="*/ 8485747 w 8632248"/>
              <a:gd name="connsiteY10" fmla="*/ 6188750 h 7987798"/>
              <a:gd name="connsiteX11" fmla="*/ 8192006 w 8632248"/>
              <a:gd name="connsiteY11" fmla="*/ 2459568 h 7987798"/>
              <a:gd name="connsiteX12" fmla="*/ 7616007 w 8632248"/>
              <a:gd name="connsiteY12" fmla="*/ 1442353 h 7987798"/>
              <a:gd name="connsiteX13" fmla="*/ 5318661 w 8632248"/>
              <a:gd name="connsiteY13" fmla="*/ 278268 h 7987798"/>
              <a:gd name="connsiteX14" fmla="*/ 3487312 w 8632248"/>
              <a:gd name="connsiteY14" fmla="*/ 241 h 7987798"/>
              <a:gd name="connsiteX15" fmla="*/ 1799208 w 8632248"/>
              <a:gd name="connsiteY15" fmla="*/ 542393 h 7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32248" h="7987798">
                <a:moveTo>
                  <a:pt x="1799208" y="542393"/>
                </a:moveTo>
                <a:cubicBezTo>
                  <a:pt x="1145241" y="1243504"/>
                  <a:pt x="626661" y="2070330"/>
                  <a:pt x="280336" y="2964246"/>
                </a:cubicBezTo>
                <a:cubicBezTo>
                  <a:pt x="112311" y="3397605"/>
                  <a:pt x="-16427" y="3855140"/>
                  <a:pt x="1705" y="4319324"/>
                </a:cubicBezTo>
                <a:cubicBezTo>
                  <a:pt x="19837" y="4783507"/>
                  <a:pt x="202972" y="5257361"/>
                  <a:pt x="566220" y="5546872"/>
                </a:cubicBezTo>
                <a:cubicBezTo>
                  <a:pt x="715508" y="5665939"/>
                  <a:pt x="888973" y="5749952"/>
                  <a:pt x="1049744" y="5852096"/>
                </a:cubicBezTo>
                <a:cubicBezTo>
                  <a:pt x="1333815" y="6032813"/>
                  <a:pt x="1579204" y="6273367"/>
                  <a:pt x="1765965" y="6553207"/>
                </a:cubicBezTo>
                <a:cubicBezTo>
                  <a:pt x="1952122" y="6831234"/>
                  <a:pt x="2085091" y="7152777"/>
                  <a:pt x="2335315" y="7375199"/>
                </a:cubicBezTo>
                <a:cubicBezTo>
                  <a:pt x="2619990" y="7628444"/>
                  <a:pt x="3012854" y="7713666"/>
                  <a:pt x="3387585" y="7780151"/>
                </a:cubicBezTo>
                <a:cubicBezTo>
                  <a:pt x="4594584" y="7993505"/>
                  <a:pt x="5847516" y="8102298"/>
                  <a:pt x="7037591" y="7807953"/>
                </a:cubicBezTo>
                <a:cubicBezTo>
                  <a:pt x="7305947" y="7741468"/>
                  <a:pt x="7574908" y="7652016"/>
                  <a:pt x="7795516" y="7485805"/>
                </a:cubicBezTo>
                <a:cubicBezTo>
                  <a:pt x="8195028" y="7184206"/>
                  <a:pt x="8379372" y="6677715"/>
                  <a:pt x="8485747" y="6188750"/>
                </a:cubicBezTo>
                <a:cubicBezTo>
                  <a:pt x="8754707" y="4952741"/>
                  <a:pt x="8651354" y="3638159"/>
                  <a:pt x="8192006" y="2459568"/>
                </a:cubicBezTo>
                <a:cubicBezTo>
                  <a:pt x="8049971" y="2094507"/>
                  <a:pt x="7871671" y="1738512"/>
                  <a:pt x="7616007" y="1442353"/>
                </a:cubicBezTo>
                <a:cubicBezTo>
                  <a:pt x="7046053" y="781738"/>
                  <a:pt x="6164225" y="493436"/>
                  <a:pt x="5318661" y="278268"/>
                </a:cubicBezTo>
                <a:cubicBezTo>
                  <a:pt x="4718487" y="125353"/>
                  <a:pt x="4106224" y="-6407"/>
                  <a:pt x="3487312" y="241"/>
                </a:cubicBezTo>
                <a:cubicBezTo>
                  <a:pt x="2868401" y="6890"/>
                  <a:pt x="2293007" y="168870"/>
                  <a:pt x="1799208" y="5423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60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A4EE7D2-EAE3-4F49-B169-48535C1E16BA}"/>
              </a:ext>
            </a:extLst>
          </p:cNvPr>
          <p:cNvSpPr/>
          <p:nvPr/>
        </p:nvSpPr>
        <p:spPr>
          <a:xfrm>
            <a:off x="6468953" y="-750852"/>
            <a:ext cx="8086256" cy="7482568"/>
          </a:xfrm>
          <a:custGeom>
            <a:avLst/>
            <a:gdLst>
              <a:gd name="connsiteX0" fmla="*/ 1799208 w 8632248"/>
              <a:gd name="connsiteY0" fmla="*/ 542393 h 7987798"/>
              <a:gd name="connsiteX1" fmla="*/ 280336 w 8632248"/>
              <a:gd name="connsiteY1" fmla="*/ 2964246 h 7987798"/>
              <a:gd name="connsiteX2" fmla="*/ 1705 w 8632248"/>
              <a:gd name="connsiteY2" fmla="*/ 4319324 h 7987798"/>
              <a:gd name="connsiteX3" fmla="*/ 566220 w 8632248"/>
              <a:gd name="connsiteY3" fmla="*/ 5546872 h 7987798"/>
              <a:gd name="connsiteX4" fmla="*/ 1049744 w 8632248"/>
              <a:gd name="connsiteY4" fmla="*/ 5852096 h 7987798"/>
              <a:gd name="connsiteX5" fmla="*/ 1765965 w 8632248"/>
              <a:gd name="connsiteY5" fmla="*/ 6553207 h 7987798"/>
              <a:gd name="connsiteX6" fmla="*/ 2335315 w 8632248"/>
              <a:gd name="connsiteY6" fmla="*/ 7375199 h 7987798"/>
              <a:gd name="connsiteX7" fmla="*/ 3387585 w 8632248"/>
              <a:gd name="connsiteY7" fmla="*/ 7780151 h 7987798"/>
              <a:gd name="connsiteX8" fmla="*/ 7037591 w 8632248"/>
              <a:gd name="connsiteY8" fmla="*/ 7807953 h 7987798"/>
              <a:gd name="connsiteX9" fmla="*/ 7795516 w 8632248"/>
              <a:gd name="connsiteY9" fmla="*/ 7485805 h 7987798"/>
              <a:gd name="connsiteX10" fmla="*/ 8485747 w 8632248"/>
              <a:gd name="connsiteY10" fmla="*/ 6188750 h 7987798"/>
              <a:gd name="connsiteX11" fmla="*/ 8192006 w 8632248"/>
              <a:gd name="connsiteY11" fmla="*/ 2459568 h 7987798"/>
              <a:gd name="connsiteX12" fmla="*/ 7616007 w 8632248"/>
              <a:gd name="connsiteY12" fmla="*/ 1442353 h 7987798"/>
              <a:gd name="connsiteX13" fmla="*/ 5318661 w 8632248"/>
              <a:gd name="connsiteY13" fmla="*/ 278268 h 7987798"/>
              <a:gd name="connsiteX14" fmla="*/ 3487312 w 8632248"/>
              <a:gd name="connsiteY14" fmla="*/ 241 h 7987798"/>
              <a:gd name="connsiteX15" fmla="*/ 1799208 w 8632248"/>
              <a:gd name="connsiteY15" fmla="*/ 542393 h 7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32248" h="7987798">
                <a:moveTo>
                  <a:pt x="1799208" y="542393"/>
                </a:moveTo>
                <a:cubicBezTo>
                  <a:pt x="1145241" y="1243504"/>
                  <a:pt x="626661" y="2070330"/>
                  <a:pt x="280336" y="2964246"/>
                </a:cubicBezTo>
                <a:cubicBezTo>
                  <a:pt x="112311" y="3397605"/>
                  <a:pt x="-16427" y="3855140"/>
                  <a:pt x="1705" y="4319324"/>
                </a:cubicBezTo>
                <a:cubicBezTo>
                  <a:pt x="19837" y="4783507"/>
                  <a:pt x="202972" y="5257361"/>
                  <a:pt x="566220" y="5546872"/>
                </a:cubicBezTo>
                <a:cubicBezTo>
                  <a:pt x="715508" y="5665939"/>
                  <a:pt x="888973" y="5749952"/>
                  <a:pt x="1049744" y="5852096"/>
                </a:cubicBezTo>
                <a:cubicBezTo>
                  <a:pt x="1333815" y="6032813"/>
                  <a:pt x="1579204" y="6273367"/>
                  <a:pt x="1765965" y="6553207"/>
                </a:cubicBezTo>
                <a:cubicBezTo>
                  <a:pt x="1952122" y="6831234"/>
                  <a:pt x="2085091" y="7152777"/>
                  <a:pt x="2335315" y="7375199"/>
                </a:cubicBezTo>
                <a:cubicBezTo>
                  <a:pt x="2619990" y="7628444"/>
                  <a:pt x="3012854" y="7713666"/>
                  <a:pt x="3387585" y="7780151"/>
                </a:cubicBezTo>
                <a:cubicBezTo>
                  <a:pt x="4594584" y="7993505"/>
                  <a:pt x="5847516" y="8102298"/>
                  <a:pt x="7037591" y="7807953"/>
                </a:cubicBezTo>
                <a:cubicBezTo>
                  <a:pt x="7305947" y="7741468"/>
                  <a:pt x="7574908" y="7652016"/>
                  <a:pt x="7795516" y="7485805"/>
                </a:cubicBezTo>
                <a:cubicBezTo>
                  <a:pt x="8195028" y="7184206"/>
                  <a:pt x="8379372" y="6677715"/>
                  <a:pt x="8485747" y="6188750"/>
                </a:cubicBezTo>
                <a:cubicBezTo>
                  <a:pt x="8754707" y="4952741"/>
                  <a:pt x="8651354" y="3638159"/>
                  <a:pt x="8192006" y="2459568"/>
                </a:cubicBezTo>
                <a:cubicBezTo>
                  <a:pt x="8049971" y="2094507"/>
                  <a:pt x="7871671" y="1738512"/>
                  <a:pt x="7616007" y="1442353"/>
                </a:cubicBezTo>
                <a:cubicBezTo>
                  <a:pt x="7046053" y="781738"/>
                  <a:pt x="6164225" y="493436"/>
                  <a:pt x="5318661" y="278268"/>
                </a:cubicBezTo>
                <a:cubicBezTo>
                  <a:pt x="4718487" y="125353"/>
                  <a:pt x="4106224" y="-6407"/>
                  <a:pt x="3487312" y="241"/>
                </a:cubicBezTo>
                <a:cubicBezTo>
                  <a:pt x="2868401" y="6890"/>
                  <a:pt x="2293007" y="168870"/>
                  <a:pt x="1799208" y="5423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6043" cap="flat">
            <a:noFill/>
            <a:prstDash val="solid"/>
            <a:miter/>
          </a:ln>
          <a:effectLst>
            <a:outerShdw blurRad="50800" dist="38100" dir="8100000" algn="tr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99CB7D2-B821-4F71-AD00-C17A65B7F76C}"/>
              </a:ext>
            </a:extLst>
          </p:cNvPr>
          <p:cNvSpPr/>
          <p:nvPr/>
        </p:nvSpPr>
        <p:spPr>
          <a:xfrm>
            <a:off x="7721839" y="-413648"/>
            <a:ext cx="6833370" cy="6323218"/>
          </a:xfrm>
          <a:custGeom>
            <a:avLst/>
            <a:gdLst>
              <a:gd name="connsiteX0" fmla="*/ 1799208 w 8632248"/>
              <a:gd name="connsiteY0" fmla="*/ 542393 h 7987798"/>
              <a:gd name="connsiteX1" fmla="*/ 280336 w 8632248"/>
              <a:gd name="connsiteY1" fmla="*/ 2964246 h 7987798"/>
              <a:gd name="connsiteX2" fmla="*/ 1705 w 8632248"/>
              <a:gd name="connsiteY2" fmla="*/ 4319324 h 7987798"/>
              <a:gd name="connsiteX3" fmla="*/ 566220 w 8632248"/>
              <a:gd name="connsiteY3" fmla="*/ 5546872 h 7987798"/>
              <a:gd name="connsiteX4" fmla="*/ 1049744 w 8632248"/>
              <a:gd name="connsiteY4" fmla="*/ 5852096 h 7987798"/>
              <a:gd name="connsiteX5" fmla="*/ 1765965 w 8632248"/>
              <a:gd name="connsiteY5" fmla="*/ 6553207 h 7987798"/>
              <a:gd name="connsiteX6" fmla="*/ 2335315 w 8632248"/>
              <a:gd name="connsiteY6" fmla="*/ 7375199 h 7987798"/>
              <a:gd name="connsiteX7" fmla="*/ 3387585 w 8632248"/>
              <a:gd name="connsiteY7" fmla="*/ 7780151 h 7987798"/>
              <a:gd name="connsiteX8" fmla="*/ 7037591 w 8632248"/>
              <a:gd name="connsiteY8" fmla="*/ 7807953 h 7987798"/>
              <a:gd name="connsiteX9" fmla="*/ 7795516 w 8632248"/>
              <a:gd name="connsiteY9" fmla="*/ 7485805 h 7987798"/>
              <a:gd name="connsiteX10" fmla="*/ 8485747 w 8632248"/>
              <a:gd name="connsiteY10" fmla="*/ 6188750 h 7987798"/>
              <a:gd name="connsiteX11" fmla="*/ 8192006 w 8632248"/>
              <a:gd name="connsiteY11" fmla="*/ 2459568 h 7987798"/>
              <a:gd name="connsiteX12" fmla="*/ 7616007 w 8632248"/>
              <a:gd name="connsiteY12" fmla="*/ 1442353 h 7987798"/>
              <a:gd name="connsiteX13" fmla="*/ 5318661 w 8632248"/>
              <a:gd name="connsiteY13" fmla="*/ 278268 h 7987798"/>
              <a:gd name="connsiteX14" fmla="*/ 3487312 w 8632248"/>
              <a:gd name="connsiteY14" fmla="*/ 241 h 7987798"/>
              <a:gd name="connsiteX15" fmla="*/ 1799208 w 8632248"/>
              <a:gd name="connsiteY15" fmla="*/ 542393 h 7987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632248" h="7987798">
                <a:moveTo>
                  <a:pt x="1799208" y="542393"/>
                </a:moveTo>
                <a:cubicBezTo>
                  <a:pt x="1145241" y="1243504"/>
                  <a:pt x="626661" y="2070330"/>
                  <a:pt x="280336" y="2964246"/>
                </a:cubicBezTo>
                <a:cubicBezTo>
                  <a:pt x="112311" y="3397605"/>
                  <a:pt x="-16427" y="3855140"/>
                  <a:pt x="1705" y="4319324"/>
                </a:cubicBezTo>
                <a:cubicBezTo>
                  <a:pt x="19837" y="4783507"/>
                  <a:pt x="202972" y="5257361"/>
                  <a:pt x="566220" y="5546872"/>
                </a:cubicBezTo>
                <a:cubicBezTo>
                  <a:pt x="715508" y="5665939"/>
                  <a:pt x="888973" y="5749952"/>
                  <a:pt x="1049744" y="5852096"/>
                </a:cubicBezTo>
                <a:cubicBezTo>
                  <a:pt x="1333815" y="6032813"/>
                  <a:pt x="1579204" y="6273367"/>
                  <a:pt x="1765965" y="6553207"/>
                </a:cubicBezTo>
                <a:cubicBezTo>
                  <a:pt x="1952122" y="6831234"/>
                  <a:pt x="2085091" y="7152777"/>
                  <a:pt x="2335315" y="7375199"/>
                </a:cubicBezTo>
                <a:cubicBezTo>
                  <a:pt x="2619990" y="7628444"/>
                  <a:pt x="3012854" y="7713666"/>
                  <a:pt x="3387585" y="7780151"/>
                </a:cubicBezTo>
                <a:cubicBezTo>
                  <a:pt x="4594584" y="7993505"/>
                  <a:pt x="5847516" y="8102298"/>
                  <a:pt x="7037591" y="7807953"/>
                </a:cubicBezTo>
                <a:cubicBezTo>
                  <a:pt x="7305947" y="7741468"/>
                  <a:pt x="7574908" y="7652016"/>
                  <a:pt x="7795516" y="7485805"/>
                </a:cubicBezTo>
                <a:cubicBezTo>
                  <a:pt x="8195028" y="7184206"/>
                  <a:pt x="8379372" y="6677715"/>
                  <a:pt x="8485747" y="6188750"/>
                </a:cubicBezTo>
                <a:cubicBezTo>
                  <a:pt x="8754707" y="4952741"/>
                  <a:pt x="8651354" y="3638159"/>
                  <a:pt x="8192006" y="2459568"/>
                </a:cubicBezTo>
                <a:cubicBezTo>
                  <a:pt x="8049971" y="2094507"/>
                  <a:pt x="7871671" y="1738512"/>
                  <a:pt x="7616007" y="1442353"/>
                </a:cubicBezTo>
                <a:cubicBezTo>
                  <a:pt x="7046053" y="781738"/>
                  <a:pt x="6164225" y="493436"/>
                  <a:pt x="5318661" y="278268"/>
                </a:cubicBezTo>
                <a:cubicBezTo>
                  <a:pt x="4718487" y="125353"/>
                  <a:pt x="4106224" y="-6407"/>
                  <a:pt x="3487312" y="241"/>
                </a:cubicBezTo>
                <a:cubicBezTo>
                  <a:pt x="2868401" y="6890"/>
                  <a:pt x="2293007" y="168870"/>
                  <a:pt x="1799208" y="5423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 w="6043" cap="flat">
            <a:noFill/>
            <a:prstDash val="solid"/>
            <a:miter/>
          </a:ln>
          <a:effectLst>
            <a:outerShdw blurRad="50800" dist="38100" dir="8100000" algn="tr" rotWithShape="0">
              <a:prstClr val="black">
                <a:alpha val="10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671D3D-3291-47B0-BE9D-E688B97613E6}"/>
              </a:ext>
            </a:extLst>
          </p:cNvPr>
          <p:cNvSpPr/>
          <p:nvPr/>
        </p:nvSpPr>
        <p:spPr>
          <a:xfrm>
            <a:off x="9737720" y="-1082085"/>
            <a:ext cx="3370467" cy="3230282"/>
          </a:xfrm>
          <a:custGeom>
            <a:avLst/>
            <a:gdLst>
              <a:gd name="connsiteX0" fmla="*/ 18669 w 3370467"/>
              <a:gd name="connsiteY0" fmla="*/ 677705 h 3230282"/>
              <a:gd name="connsiteX1" fmla="*/ 614009 w 3370467"/>
              <a:gd name="connsiteY1" fmla="*/ 2099267 h 3230282"/>
              <a:gd name="connsiteX2" fmla="*/ 2108100 w 3370467"/>
              <a:gd name="connsiteY2" fmla="*/ 2678288 h 3230282"/>
              <a:gd name="connsiteX3" fmla="*/ 2760253 w 3370467"/>
              <a:gd name="connsiteY3" fmla="*/ 3109229 h 3230282"/>
              <a:gd name="connsiteX4" fmla="*/ 3082402 w 3370467"/>
              <a:gd name="connsiteY4" fmla="*/ 3215604 h 3230282"/>
              <a:gd name="connsiteX5" fmla="*/ 3225646 w 3370467"/>
              <a:gd name="connsiteY5" fmla="*/ 2987743 h 3230282"/>
              <a:gd name="connsiteX6" fmla="*/ 3324164 w 3370467"/>
              <a:gd name="connsiteY6" fmla="*/ 1200516 h 3230282"/>
              <a:gd name="connsiteX7" fmla="*/ 3028610 w 3370467"/>
              <a:gd name="connsiteY7" fmla="*/ 455284 h 3230282"/>
              <a:gd name="connsiteX8" fmla="*/ 2668384 w 3370467"/>
              <a:gd name="connsiteY8" fmla="*/ 214126 h 3230282"/>
              <a:gd name="connsiteX9" fmla="*/ 751209 w 3370467"/>
              <a:gd name="connsiteY9" fmla="*/ 81761 h 3230282"/>
              <a:gd name="connsiteX10" fmla="*/ 258014 w 3370467"/>
              <a:gd name="connsiteY10" fmla="*/ 247368 h 3230282"/>
              <a:gd name="connsiteX11" fmla="*/ 18669 w 3370467"/>
              <a:gd name="connsiteY11" fmla="*/ 677705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67" h="3230282">
                <a:moveTo>
                  <a:pt x="18669" y="677705"/>
                </a:moveTo>
                <a:cubicBezTo>
                  <a:pt x="-71387" y="1212000"/>
                  <a:pt x="170376" y="1787998"/>
                  <a:pt x="614009" y="2099267"/>
                </a:cubicBezTo>
                <a:cubicBezTo>
                  <a:pt x="1052808" y="2406909"/>
                  <a:pt x="1623971" y="2448009"/>
                  <a:pt x="2108100" y="2678288"/>
                </a:cubicBezTo>
                <a:cubicBezTo>
                  <a:pt x="2343818" y="2790707"/>
                  <a:pt x="2555965" y="2946039"/>
                  <a:pt x="2760253" y="3109229"/>
                </a:cubicBezTo>
                <a:cubicBezTo>
                  <a:pt x="2853332" y="3183571"/>
                  <a:pt x="2973004" y="3263957"/>
                  <a:pt x="3082402" y="3215604"/>
                </a:cubicBezTo>
                <a:cubicBezTo>
                  <a:pt x="3167623" y="3177527"/>
                  <a:pt x="3202679" y="3077800"/>
                  <a:pt x="3225646" y="2987743"/>
                </a:cubicBezTo>
                <a:cubicBezTo>
                  <a:pt x="3376143" y="2406305"/>
                  <a:pt x="3409989" y="1794647"/>
                  <a:pt x="3324164" y="1200516"/>
                </a:cubicBezTo>
                <a:cubicBezTo>
                  <a:pt x="3285482" y="931555"/>
                  <a:pt x="3215371" y="652320"/>
                  <a:pt x="3028610" y="455284"/>
                </a:cubicBezTo>
                <a:cubicBezTo>
                  <a:pt x="2928883" y="349513"/>
                  <a:pt x="2800749" y="274566"/>
                  <a:pt x="2668384" y="214126"/>
                </a:cubicBezTo>
                <a:cubicBezTo>
                  <a:pt x="2076066" y="-55439"/>
                  <a:pt x="1391275" y="-34889"/>
                  <a:pt x="751209" y="81761"/>
                </a:cubicBezTo>
                <a:cubicBezTo>
                  <a:pt x="579558" y="113190"/>
                  <a:pt x="404885" y="152477"/>
                  <a:pt x="258014" y="247368"/>
                </a:cubicBezTo>
                <a:cubicBezTo>
                  <a:pt x="110539" y="340447"/>
                  <a:pt x="60978" y="471603"/>
                  <a:pt x="18669" y="677705"/>
                </a:cubicBezTo>
              </a:path>
            </a:pathLst>
          </a:custGeom>
          <a:solidFill>
            <a:srgbClr val="FBC231"/>
          </a:solidFill>
          <a:ln w="6043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BUILD YOUR">
            <a:extLst>
              <a:ext uri="{FF2B5EF4-FFF2-40B4-BE49-F238E27FC236}">
                <a16:creationId xmlns:a16="http://schemas.microsoft.com/office/drawing/2014/main" id="{50718CD8-2923-4FBC-8570-C1F8B4395C9C}"/>
              </a:ext>
            </a:extLst>
          </p:cNvPr>
          <p:cNvSpPr txBox="1"/>
          <p:nvPr/>
        </p:nvSpPr>
        <p:spPr>
          <a:xfrm>
            <a:off x="7498180" y="1542563"/>
            <a:ext cx="3975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Montserrat" panose="00000500000000000000" pitchFamily="50" charset="0"/>
              </a:rPr>
              <a:t>BUILD YOUR</a:t>
            </a:r>
          </a:p>
        </p:txBody>
      </p:sp>
      <p:sp>
        <p:nvSpPr>
          <p:cNvPr id="16" name="COMPANY">
            <a:extLst>
              <a:ext uri="{FF2B5EF4-FFF2-40B4-BE49-F238E27FC236}">
                <a16:creationId xmlns:a16="http://schemas.microsoft.com/office/drawing/2014/main" id="{234F8F57-5350-4E3D-955B-8CB14353C452}"/>
              </a:ext>
            </a:extLst>
          </p:cNvPr>
          <p:cNvSpPr txBox="1"/>
          <p:nvPr/>
        </p:nvSpPr>
        <p:spPr>
          <a:xfrm>
            <a:off x="5422150" y="2038663"/>
            <a:ext cx="6190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00" b="1" dirty="0">
                <a:solidFill>
                  <a:srgbClr val="FBC231"/>
                </a:solidFill>
                <a:effectLst>
                  <a:outerShdw blurRad="50800" dist="63500" dir="8100000" algn="tr" rotWithShape="0">
                    <a:schemeClr val="tx2">
                      <a:lumMod val="50000"/>
                      <a:alpha val="40000"/>
                    </a:schemeClr>
                  </a:outerShdw>
                </a:effectLst>
                <a:latin typeface="Montserrat" panose="00000500000000000000" pitchFamily="50" charset="0"/>
              </a:rPr>
              <a:t>COMPANY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B8F411-7677-4B43-968B-BABCA460187F}"/>
              </a:ext>
            </a:extLst>
          </p:cNvPr>
          <p:cNvSpPr txBox="1"/>
          <p:nvPr/>
        </p:nvSpPr>
        <p:spPr>
          <a:xfrm>
            <a:off x="8496300" y="2922941"/>
            <a:ext cx="2942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solidFill>
                  <a:schemeClr val="bg1"/>
                </a:solidFill>
                <a:latin typeface="Montserrat" panose="00000500000000000000" pitchFamily="50" charset="0"/>
              </a:rPr>
              <a:t>WITH US TO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6BEF58-9185-4FC2-B30F-E0B1C99C4F54}"/>
              </a:ext>
            </a:extLst>
          </p:cNvPr>
          <p:cNvSpPr txBox="1"/>
          <p:nvPr/>
        </p:nvSpPr>
        <p:spPr>
          <a:xfrm>
            <a:off x="6410340" y="3281068"/>
            <a:ext cx="51495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b="1" dirty="0">
                <a:solidFill>
                  <a:srgbClr val="FBC231"/>
                </a:solidFill>
                <a:effectLst>
                  <a:outerShdw blurRad="50800" dist="63500" dir="8100000" algn="tr" rotWithShape="0">
                    <a:schemeClr val="tx2">
                      <a:lumMod val="50000"/>
                      <a:alpha val="40000"/>
                    </a:schemeClr>
                  </a:outerShdw>
                </a:effectLst>
                <a:latin typeface="Montserrat" panose="00000500000000000000" pitchFamily="50" charset="0"/>
              </a:rPr>
              <a:t>SUCCESS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8FEC4D3-783D-43FE-99C6-04EEA1255873}"/>
              </a:ext>
            </a:extLst>
          </p:cNvPr>
          <p:cNvSpPr/>
          <p:nvPr/>
        </p:nvSpPr>
        <p:spPr>
          <a:xfrm>
            <a:off x="7036285" y="4467946"/>
            <a:ext cx="4437663" cy="1525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38CC11CD-752F-4F83-91C8-F64448ACF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3243047"/>
            <a:ext cx="665109" cy="164489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C7A78CF2-238A-4C1F-97A5-64A46D731E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87656" y="6001074"/>
            <a:ext cx="665109" cy="164489"/>
          </a:xfrm>
          <a:prstGeom prst="rect">
            <a:avLst/>
          </a:prstGeom>
        </p:spPr>
      </p:pic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D9B03931-BF26-44D7-97DB-C9F642BC1015}"/>
              </a:ext>
            </a:extLst>
          </p:cNvPr>
          <p:cNvSpPr/>
          <p:nvPr/>
        </p:nvSpPr>
        <p:spPr>
          <a:xfrm rot="1252323">
            <a:off x="9122766" y="696450"/>
            <a:ext cx="246883" cy="21283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E85B0AA-D929-4C46-9619-9CD3C42BE993}"/>
              </a:ext>
            </a:extLst>
          </p:cNvPr>
          <p:cNvSpPr/>
          <p:nvPr/>
        </p:nvSpPr>
        <p:spPr>
          <a:xfrm rot="2049729">
            <a:off x="8427602" y="5379753"/>
            <a:ext cx="280662" cy="276439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YOUR LOGO">
            <a:extLst>
              <a:ext uri="{FF2B5EF4-FFF2-40B4-BE49-F238E27FC236}">
                <a16:creationId xmlns:a16="http://schemas.microsoft.com/office/drawing/2014/main" id="{899F6AB1-FF3F-420B-A269-8B6F5D1DDD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62905" y="370789"/>
            <a:ext cx="746964" cy="394231"/>
          </a:xfrm>
          <a:prstGeom prst="rect">
            <a:avLst/>
          </a:pr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547A53F-BFAB-49BE-B16E-BF39CDAC41E1}"/>
              </a:ext>
            </a:extLst>
          </p:cNvPr>
          <p:cNvSpPr/>
          <p:nvPr/>
        </p:nvSpPr>
        <p:spPr>
          <a:xfrm rot="4250816">
            <a:off x="-2477662" y="4349922"/>
            <a:ext cx="3370467" cy="3230282"/>
          </a:xfrm>
          <a:custGeom>
            <a:avLst/>
            <a:gdLst>
              <a:gd name="connsiteX0" fmla="*/ 18669 w 3370467"/>
              <a:gd name="connsiteY0" fmla="*/ 677705 h 3230282"/>
              <a:gd name="connsiteX1" fmla="*/ 614009 w 3370467"/>
              <a:gd name="connsiteY1" fmla="*/ 2099267 h 3230282"/>
              <a:gd name="connsiteX2" fmla="*/ 2108100 w 3370467"/>
              <a:gd name="connsiteY2" fmla="*/ 2678288 h 3230282"/>
              <a:gd name="connsiteX3" fmla="*/ 2760253 w 3370467"/>
              <a:gd name="connsiteY3" fmla="*/ 3109229 h 3230282"/>
              <a:gd name="connsiteX4" fmla="*/ 3082402 w 3370467"/>
              <a:gd name="connsiteY4" fmla="*/ 3215604 h 3230282"/>
              <a:gd name="connsiteX5" fmla="*/ 3225646 w 3370467"/>
              <a:gd name="connsiteY5" fmla="*/ 2987743 h 3230282"/>
              <a:gd name="connsiteX6" fmla="*/ 3324164 w 3370467"/>
              <a:gd name="connsiteY6" fmla="*/ 1200516 h 3230282"/>
              <a:gd name="connsiteX7" fmla="*/ 3028610 w 3370467"/>
              <a:gd name="connsiteY7" fmla="*/ 455284 h 3230282"/>
              <a:gd name="connsiteX8" fmla="*/ 2668384 w 3370467"/>
              <a:gd name="connsiteY8" fmla="*/ 214126 h 3230282"/>
              <a:gd name="connsiteX9" fmla="*/ 751209 w 3370467"/>
              <a:gd name="connsiteY9" fmla="*/ 81761 h 3230282"/>
              <a:gd name="connsiteX10" fmla="*/ 258014 w 3370467"/>
              <a:gd name="connsiteY10" fmla="*/ 247368 h 3230282"/>
              <a:gd name="connsiteX11" fmla="*/ 18669 w 3370467"/>
              <a:gd name="connsiteY11" fmla="*/ 677705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0467" h="3230282">
                <a:moveTo>
                  <a:pt x="18669" y="677705"/>
                </a:moveTo>
                <a:cubicBezTo>
                  <a:pt x="-71387" y="1212000"/>
                  <a:pt x="170376" y="1787998"/>
                  <a:pt x="614009" y="2099267"/>
                </a:cubicBezTo>
                <a:cubicBezTo>
                  <a:pt x="1052808" y="2406909"/>
                  <a:pt x="1623971" y="2448009"/>
                  <a:pt x="2108100" y="2678288"/>
                </a:cubicBezTo>
                <a:cubicBezTo>
                  <a:pt x="2343818" y="2790707"/>
                  <a:pt x="2555965" y="2946039"/>
                  <a:pt x="2760253" y="3109229"/>
                </a:cubicBezTo>
                <a:cubicBezTo>
                  <a:pt x="2853332" y="3183571"/>
                  <a:pt x="2973004" y="3263957"/>
                  <a:pt x="3082402" y="3215604"/>
                </a:cubicBezTo>
                <a:cubicBezTo>
                  <a:pt x="3167623" y="3177527"/>
                  <a:pt x="3202679" y="3077800"/>
                  <a:pt x="3225646" y="2987743"/>
                </a:cubicBezTo>
                <a:cubicBezTo>
                  <a:pt x="3376143" y="2406305"/>
                  <a:pt x="3409989" y="1794647"/>
                  <a:pt x="3324164" y="1200516"/>
                </a:cubicBezTo>
                <a:cubicBezTo>
                  <a:pt x="3285482" y="931555"/>
                  <a:pt x="3215371" y="652320"/>
                  <a:pt x="3028610" y="455284"/>
                </a:cubicBezTo>
                <a:cubicBezTo>
                  <a:pt x="2928883" y="349513"/>
                  <a:pt x="2800749" y="274566"/>
                  <a:pt x="2668384" y="214126"/>
                </a:cubicBezTo>
                <a:cubicBezTo>
                  <a:pt x="2076066" y="-55439"/>
                  <a:pt x="1391275" y="-34889"/>
                  <a:pt x="751209" y="81761"/>
                </a:cubicBezTo>
                <a:cubicBezTo>
                  <a:pt x="579558" y="113190"/>
                  <a:pt x="404885" y="152477"/>
                  <a:pt x="258014" y="247368"/>
                </a:cubicBezTo>
                <a:cubicBezTo>
                  <a:pt x="110539" y="340447"/>
                  <a:pt x="60978" y="471603"/>
                  <a:pt x="18669" y="677705"/>
                </a:cubicBezTo>
              </a:path>
            </a:pathLst>
          </a:custGeom>
          <a:solidFill>
            <a:srgbClr val="FBC231"/>
          </a:solidFill>
          <a:ln w="6043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F2238BE-22A5-4DD8-96C1-600C52C13902}"/>
              </a:ext>
            </a:extLst>
          </p:cNvPr>
          <p:cNvSpPr/>
          <p:nvPr/>
        </p:nvSpPr>
        <p:spPr>
          <a:xfrm rot="2534702">
            <a:off x="8998803" y="6204125"/>
            <a:ext cx="1521854" cy="1552434"/>
          </a:xfrm>
          <a:custGeom>
            <a:avLst/>
            <a:gdLst>
              <a:gd name="connsiteX0" fmla="*/ 3549019 w 3567306"/>
              <a:gd name="connsiteY0" fmla="*/ 1492393 h 3638986"/>
              <a:gd name="connsiteX1" fmla="*/ 3561721 w 3567306"/>
              <a:gd name="connsiteY1" fmla="*/ 1557951 h 3638986"/>
              <a:gd name="connsiteX2" fmla="*/ 3567306 w 3567306"/>
              <a:gd name="connsiteY2" fmla="*/ 1616414 h 3638986"/>
              <a:gd name="connsiteX3" fmla="*/ 3567306 w 3567306"/>
              <a:gd name="connsiteY3" fmla="*/ 2021532 h 3638986"/>
              <a:gd name="connsiteX4" fmla="*/ 3561587 w 3567306"/>
              <a:gd name="connsiteY4" fmla="*/ 2081052 h 3638986"/>
              <a:gd name="connsiteX5" fmla="*/ 3549019 w 3567306"/>
              <a:gd name="connsiteY5" fmla="*/ 2145912 h 3638986"/>
              <a:gd name="connsiteX6" fmla="*/ 3444636 w 3567306"/>
              <a:gd name="connsiteY6" fmla="*/ 1133930 h 3638986"/>
              <a:gd name="connsiteX7" fmla="*/ 3462923 w 3567306"/>
              <a:gd name="connsiteY7" fmla="*/ 1178871 h 3638986"/>
              <a:gd name="connsiteX8" fmla="*/ 3462924 w 3567306"/>
              <a:gd name="connsiteY8" fmla="*/ 2459806 h 3638986"/>
              <a:gd name="connsiteX9" fmla="*/ 3444636 w 3567306"/>
              <a:gd name="connsiteY9" fmla="*/ 2504992 h 3638986"/>
              <a:gd name="connsiteX10" fmla="*/ 3340254 w 3567306"/>
              <a:gd name="connsiteY10" fmla="*/ 917150 h 3638986"/>
              <a:gd name="connsiteX11" fmla="*/ 3358538 w 3567306"/>
              <a:gd name="connsiteY11" fmla="*/ 951793 h 3638986"/>
              <a:gd name="connsiteX12" fmla="*/ 3358540 w 3567306"/>
              <a:gd name="connsiteY12" fmla="*/ 2687590 h 3638986"/>
              <a:gd name="connsiteX13" fmla="*/ 3340254 w 3567306"/>
              <a:gd name="connsiteY13" fmla="*/ 2722490 h 3638986"/>
              <a:gd name="connsiteX14" fmla="*/ 3235867 w 3567306"/>
              <a:gd name="connsiteY14" fmla="*/ 754597 h 3638986"/>
              <a:gd name="connsiteX15" fmla="*/ 3254157 w 3567306"/>
              <a:gd name="connsiteY15" fmla="*/ 782160 h 3638986"/>
              <a:gd name="connsiteX16" fmla="*/ 3254159 w 3567306"/>
              <a:gd name="connsiteY16" fmla="*/ 2857588 h 3638986"/>
              <a:gd name="connsiteX17" fmla="*/ 3235869 w 3567306"/>
              <a:gd name="connsiteY17" fmla="*/ 2885394 h 3638986"/>
              <a:gd name="connsiteX18" fmla="*/ 3131485 w 3567306"/>
              <a:gd name="connsiteY18" fmla="*/ 624350 h 3638986"/>
              <a:gd name="connsiteX19" fmla="*/ 3149773 w 3567306"/>
              <a:gd name="connsiteY19" fmla="*/ 646650 h 3638986"/>
              <a:gd name="connsiteX20" fmla="*/ 3149775 w 3567306"/>
              <a:gd name="connsiteY20" fmla="*/ 2993005 h 3638986"/>
              <a:gd name="connsiteX21" fmla="*/ 3131487 w 3567306"/>
              <a:gd name="connsiteY21" fmla="*/ 3015526 h 3638986"/>
              <a:gd name="connsiteX22" fmla="*/ 3027104 w 3567306"/>
              <a:gd name="connsiteY22" fmla="*/ 515044 h 3638986"/>
              <a:gd name="connsiteX23" fmla="*/ 3045391 w 3567306"/>
              <a:gd name="connsiteY23" fmla="*/ 533245 h 3638986"/>
              <a:gd name="connsiteX24" fmla="*/ 3045392 w 3567306"/>
              <a:gd name="connsiteY24" fmla="*/ 3105758 h 3638986"/>
              <a:gd name="connsiteX25" fmla="*/ 3027105 w 3567306"/>
              <a:gd name="connsiteY25" fmla="*/ 3124132 h 3638986"/>
              <a:gd name="connsiteX26" fmla="*/ 2922721 w 3567306"/>
              <a:gd name="connsiteY26" fmla="*/ 420760 h 3638986"/>
              <a:gd name="connsiteX27" fmla="*/ 2941010 w 3567306"/>
              <a:gd name="connsiteY27" fmla="*/ 435612 h 3638986"/>
              <a:gd name="connsiteX28" fmla="*/ 2941011 w 3567306"/>
              <a:gd name="connsiteY28" fmla="*/ 3202790 h 3638986"/>
              <a:gd name="connsiteX29" fmla="*/ 2922722 w 3567306"/>
              <a:gd name="connsiteY29" fmla="*/ 3217788 h 3638986"/>
              <a:gd name="connsiteX30" fmla="*/ 2818338 w 3567306"/>
              <a:gd name="connsiteY30" fmla="*/ 338279 h 3638986"/>
              <a:gd name="connsiteX31" fmla="*/ 2833113 w 3567306"/>
              <a:gd name="connsiteY31" fmla="*/ 347996 h 3638986"/>
              <a:gd name="connsiteX32" fmla="*/ 2836625 w 3567306"/>
              <a:gd name="connsiteY32" fmla="*/ 350849 h 3638986"/>
              <a:gd name="connsiteX33" fmla="*/ 2836627 w 3567306"/>
              <a:gd name="connsiteY33" fmla="*/ 3287973 h 3638986"/>
              <a:gd name="connsiteX34" fmla="*/ 2818339 w 3567306"/>
              <a:gd name="connsiteY34" fmla="*/ 3300109 h 3638986"/>
              <a:gd name="connsiteX35" fmla="*/ 2713954 w 3567306"/>
              <a:gd name="connsiteY35" fmla="*/ 269620 h 3638986"/>
              <a:gd name="connsiteX36" fmla="*/ 2732242 w 3567306"/>
              <a:gd name="connsiteY36" fmla="*/ 281648 h 3638986"/>
              <a:gd name="connsiteX37" fmla="*/ 2732244 w 3567306"/>
              <a:gd name="connsiteY37" fmla="*/ 3357240 h 3638986"/>
              <a:gd name="connsiteX38" fmla="*/ 2713956 w 3567306"/>
              <a:gd name="connsiteY38" fmla="*/ 3369375 h 3638986"/>
              <a:gd name="connsiteX39" fmla="*/ 2609573 w 3567306"/>
              <a:gd name="connsiteY39" fmla="*/ 210723 h 3638986"/>
              <a:gd name="connsiteX40" fmla="*/ 2627860 w 3567306"/>
              <a:gd name="connsiteY40" fmla="*/ 220305 h 3638986"/>
              <a:gd name="connsiteX41" fmla="*/ 2627861 w 3567306"/>
              <a:gd name="connsiteY41" fmla="*/ 3418496 h 3638986"/>
              <a:gd name="connsiteX42" fmla="*/ 2609574 w 3567306"/>
              <a:gd name="connsiteY42" fmla="*/ 3428148 h 3638986"/>
              <a:gd name="connsiteX43" fmla="*/ 2505190 w 3567306"/>
              <a:gd name="connsiteY43" fmla="*/ 158355 h 3638986"/>
              <a:gd name="connsiteX44" fmla="*/ 2523477 w 3567306"/>
              <a:gd name="connsiteY44" fmla="*/ 165756 h 3638986"/>
              <a:gd name="connsiteX45" fmla="*/ 2523479 w 3567306"/>
              <a:gd name="connsiteY45" fmla="*/ 3473109 h 3638986"/>
              <a:gd name="connsiteX46" fmla="*/ 2505192 w 3567306"/>
              <a:gd name="connsiteY46" fmla="*/ 3480550 h 3638986"/>
              <a:gd name="connsiteX47" fmla="*/ 2400806 w 3567306"/>
              <a:gd name="connsiteY47" fmla="*/ 116109 h 3638986"/>
              <a:gd name="connsiteX48" fmla="*/ 2419096 w 3567306"/>
              <a:gd name="connsiteY48" fmla="*/ 123512 h 3638986"/>
              <a:gd name="connsiteX49" fmla="*/ 2419097 w 3567306"/>
              <a:gd name="connsiteY49" fmla="*/ 3515583 h 3638986"/>
              <a:gd name="connsiteX50" fmla="*/ 2400808 w 3567306"/>
              <a:gd name="connsiteY50" fmla="*/ 3523026 h 3638986"/>
              <a:gd name="connsiteX51" fmla="*/ 2296424 w 3567306"/>
              <a:gd name="connsiteY51" fmla="*/ 80883 h 3638986"/>
              <a:gd name="connsiteX52" fmla="*/ 2314711 w 3567306"/>
              <a:gd name="connsiteY52" fmla="*/ 86291 h 3638986"/>
              <a:gd name="connsiteX53" fmla="*/ 2314713 w 3567306"/>
              <a:gd name="connsiteY53" fmla="*/ 3552803 h 3638986"/>
              <a:gd name="connsiteX54" fmla="*/ 2296426 w 3567306"/>
              <a:gd name="connsiteY54" fmla="*/ 3558228 h 3638986"/>
              <a:gd name="connsiteX55" fmla="*/ 2192039 w 3567306"/>
              <a:gd name="connsiteY55" fmla="*/ 50040 h 3638986"/>
              <a:gd name="connsiteX56" fmla="*/ 2192319 w 3567306"/>
              <a:gd name="connsiteY56" fmla="*/ 50094 h 3638986"/>
              <a:gd name="connsiteX57" fmla="*/ 2210329 w 3567306"/>
              <a:gd name="connsiteY57" fmla="*/ 55420 h 3638986"/>
              <a:gd name="connsiteX58" fmla="*/ 2210331 w 3567306"/>
              <a:gd name="connsiteY58" fmla="*/ 3583770 h 3638986"/>
              <a:gd name="connsiteX59" fmla="*/ 2192941 w 3567306"/>
              <a:gd name="connsiteY59" fmla="*/ 3588928 h 3638986"/>
              <a:gd name="connsiteX60" fmla="*/ 2192042 w 3567306"/>
              <a:gd name="connsiteY60" fmla="*/ 3589103 h 3638986"/>
              <a:gd name="connsiteX61" fmla="*/ 2087658 w 3567306"/>
              <a:gd name="connsiteY61" fmla="*/ 29813 h 3638986"/>
              <a:gd name="connsiteX62" fmla="*/ 2105945 w 3567306"/>
              <a:gd name="connsiteY62" fmla="*/ 33357 h 3638986"/>
              <a:gd name="connsiteX63" fmla="*/ 2105947 w 3567306"/>
              <a:gd name="connsiteY63" fmla="*/ 3605784 h 3638986"/>
              <a:gd name="connsiteX64" fmla="*/ 2087659 w 3567306"/>
              <a:gd name="connsiteY64" fmla="*/ 3609328 h 3638986"/>
              <a:gd name="connsiteX65" fmla="*/ 1983276 w 3567306"/>
              <a:gd name="connsiteY65" fmla="*/ 13215 h 3638986"/>
              <a:gd name="connsiteX66" fmla="*/ 2001564 w 3567306"/>
              <a:gd name="connsiteY66" fmla="*/ 14973 h 3638986"/>
              <a:gd name="connsiteX67" fmla="*/ 2001565 w 3567306"/>
              <a:gd name="connsiteY67" fmla="*/ 3624157 h 3638986"/>
              <a:gd name="connsiteX68" fmla="*/ 1983277 w 3567306"/>
              <a:gd name="connsiteY68" fmla="*/ 3625904 h 3638986"/>
              <a:gd name="connsiteX69" fmla="*/ 1878893 w 3567306"/>
              <a:gd name="connsiteY69" fmla="*/ 3186 h 3638986"/>
              <a:gd name="connsiteX70" fmla="*/ 1897180 w 3567306"/>
              <a:gd name="connsiteY70" fmla="*/ 4943 h 3638986"/>
              <a:gd name="connsiteX71" fmla="*/ 1897181 w 3567306"/>
              <a:gd name="connsiteY71" fmla="*/ 3634128 h 3638986"/>
              <a:gd name="connsiteX72" fmla="*/ 1878894 w 3567306"/>
              <a:gd name="connsiteY72" fmla="*/ 3635875 h 3638986"/>
              <a:gd name="connsiteX73" fmla="*/ 1774511 w 3567306"/>
              <a:gd name="connsiteY73" fmla="*/ 39 h 3638986"/>
              <a:gd name="connsiteX74" fmla="*/ 1792798 w 3567306"/>
              <a:gd name="connsiteY74" fmla="*/ 45 h 3638986"/>
              <a:gd name="connsiteX75" fmla="*/ 1792799 w 3567306"/>
              <a:gd name="connsiteY75" fmla="*/ 3638986 h 3638986"/>
              <a:gd name="connsiteX76" fmla="*/ 1774512 w 3567306"/>
              <a:gd name="connsiteY76" fmla="*/ 3638979 h 3638986"/>
              <a:gd name="connsiteX77" fmla="*/ 1670127 w 3567306"/>
              <a:gd name="connsiteY77" fmla="*/ 143 h 3638986"/>
              <a:gd name="connsiteX78" fmla="*/ 1671622 w 3567306"/>
              <a:gd name="connsiteY78" fmla="*/ 0 h 3638986"/>
              <a:gd name="connsiteX79" fmla="*/ 1688415 w 3567306"/>
              <a:gd name="connsiteY79" fmla="*/ 6 h 3638986"/>
              <a:gd name="connsiteX80" fmla="*/ 1688416 w 3567306"/>
              <a:gd name="connsiteY80" fmla="*/ 3638947 h 3638986"/>
              <a:gd name="connsiteX81" fmla="*/ 1671316 w 3567306"/>
              <a:gd name="connsiteY81" fmla="*/ 3638940 h 3638986"/>
              <a:gd name="connsiteX82" fmla="*/ 1670129 w 3567306"/>
              <a:gd name="connsiteY82" fmla="*/ 3638826 h 3638986"/>
              <a:gd name="connsiteX83" fmla="*/ 1565744 w 3567306"/>
              <a:gd name="connsiteY83" fmla="*/ 10114 h 3638986"/>
              <a:gd name="connsiteX84" fmla="*/ 1584032 w 3567306"/>
              <a:gd name="connsiteY84" fmla="*/ 8367 h 3638986"/>
              <a:gd name="connsiteX85" fmla="*/ 1584033 w 3567306"/>
              <a:gd name="connsiteY85" fmla="*/ 3630554 h 3638986"/>
              <a:gd name="connsiteX86" fmla="*/ 1565745 w 3567306"/>
              <a:gd name="connsiteY86" fmla="*/ 3628797 h 3638986"/>
              <a:gd name="connsiteX87" fmla="*/ 1461361 w 3567306"/>
              <a:gd name="connsiteY87" fmla="*/ 23616 h 3638986"/>
              <a:gd name="connsiteX88" fmla="*/ 1479649 w 3567306"/>
              <a:gd name="connsiteY88" fmla="*/ 20073 h 3638986"/>
              <a:gd name="connsiteX89" fmla="*/ 1479650 w 3567306"/>
              <a:gd name="connsiteY89" fmla="*/ 3618798 h 3638986"/>
              <a:gd name="connsiteX90" fmla="*/ 1461362 w 3567306"/>
              <a:gd name="connsiteY90" fmla="*/ 3615254 h 3638986"/>
              <a:gd name="connsiteX91" fmla="*/ 18288 w 3567306"/>
              <a:gd name="connsiteY91" fmla="*/ 1288574 h 3638986"/>
              <a:gd name="connsiteX92" fmla="*/ 18289 w 3567306"/>
              <a:gd name="connsiteY92" fmla="*/ 2350811 h 3638986"/>
              <a:gd name="connsiteX93" fmla="*/ 1 w 3567306"/>
              <a:gd name="connsiteY93" fmla="*/ 2289166 h 3638986"/>
              <a:gd name="connsiteX94" fmla="*/ 0 w 3567306"/>
              <a:gd name="connsiteY94" fmla="*/ 1350410 h 3638986"/>
              <a:gd name="connsiteX95" fmla="*/ 1356978 w 3567306"/>
              <a:gd name="connsiteY95" fmla="*/ 43842 h 3638986"/>
              <a:gd name="connsiteX96" fmla="*/ 1375266 w 3567306"/>
              <a:gd name="connsiteY96" fmla="*/ 40298 h 3638986"/>
              <a:gd name="connsiteX97" fmla="*/ 1375267 w 3567306"/>
              <a:gd name="connsiteY97" fmla="*/ 3598572 h 3638986"/>
              <a:gd name="connsiteX98" fmla="*/ 1356979 w 3567306"/>
              <a:gd name="connsiteY98" fmla="*/ 3595028 h 3638986"/>
              <a:gd name="connsiteX99" fmla="*/ 1252595 w 3567306"/>
              <a:gd name="connsiteY99" fmla="*/ 71497 h 3638986"/>
              <a:gd name="connsiteX100" fmla="*/ 1270883 w 3567306"/>
              <a:gd name="connsiteY100" fmla="*/ 66071 h 3638986"/>
              <a:gd name="connsiteX101" fmla="*/ 1270884 w 3567306"/>
              <a:gd name="connsiteY101" fmla="*/ 3572784 h 3638986"/>
              <a:gd name="connsiteX102" fmla="*/ 1252596 w 3567306"/>
              <a:gd name="connsiteY102" fmla="*/ 3567375 h 3638986"/>
              <a:gd name="connsiteX103" fmla="*/ 1148212 w 3567306"/>
              <a:gd name="connsiteY103" fmla="*/ 103251 h 3638986"/>
              <a:gd name="connsiteX104" fmla="*/ 1155353 w 3567306"/>
              <a:gd name="connsiteY104" fmla="*/ 100345 h 3638986"/>
              <a:gd name="connsiteX105" fmla="*/ 1166500 w 3567306"/>
              <a:gd name="connsiteY105" fmla="*/ 97038 h 3638986"/>
              <a:gd name="connsiteX106" fmla="*/ 1166501 w 3567306"/>
              <a:gd name="connsiteY106" fmla="*/ 3541913 h 3638986"/>
              <a:gd name="connsiteX107" fmla="*/ 1156903 w 3567306"/>
              <a:gd name="connsiteY107" fmla="*/ 3539074 h 3638986"/>
              <a:gd name="connsiteX108" fmla="*/ 1148214 w 3567306"/>
              <a:gd name="connsiteY108" fmla="*/ 3535557 h 3638986"/>
              <a:gd name="connsiteX109" fmla="*/ 122671 w 3567306"/>
              <a:gd name="connsiteY109" fmla="*/ 1021128 h 3638986"/>
              <a:gd name="connsiteX110" fmla="*/ 122672 w 3567306"/>
              <a:gd name="connsiteY110" fmla="*/ 2618009 h 3638986"/>
              <a:gd name="connsiteX111" fmla="*/ 106880 w 3567306"/>
              <a:gd name="connsiteY111" fmla="*/ 2588088 h 3638986"/>
              <a:gd name="connsiteX112" fmla="*/ 104384 w 3567306"/>
              <a:gd name="connsiteY112" fmla="*/ 2581954 h 3638986"/>
              <a:gd name="connsiteX113" fmla="*/ 104383 w 3567306"/>
              <a:gd name="connsiteY113" fmla="*/ 1056719 h 3638986"/>
              <a:gd name="connsiteX114" fmla="*/ 105602 w 3567306"/>
              <a:gd name="connsiteY114" fmla="*/ 1053706 h 3638986"/>
              <a:gd name="connsiteX115" fmla="*/ 1043829 w 3567306"/>
              <a:gd name="connsiteY115" fmla="*/ 145726 h 3638986"/>
              <a:gd name="connsiteX116" fmla="*/ 1062117 w 3567306"/>
              <a:gd name="connsiteY116" fmla="*/ 138284 h 3638986"/>
              <a:gd name="connsiteX117" fmla="*/ 1062118 w 3567306"/>
              <a:gd name="connsiteY117" fmla="*/ 3500714 h 3638986"/>
              <a:gd name="connsiteX118" fmla="*/ 1043831 w 3567306"/>
              <a:gd name="connsiteY118" fmla="*/ 3493312 h 3638986"/>
              <a:gd name="connsiteX119" fmla="*/ 939446 w 3567306"/>
              <a:gd name="connsiteY119" fmla="*/ 194346 h 3638986"/>
              <a:gd name="connsiteX120" fmla="*/ 957735 w 3567306"/>
              <a:gd name="connsiteY120" fmla="*/ 184694 h 3638986"/>
              <a:gd name="connsiteX121" fmla="*/ 957736 w 3567306"/>
              <a:gd name="connsiteY121" fmla="*/ 3454256 h 3638986"/>
              <a:gd name="connsiteX122" fmla="*/ 939448 w 3567306"/>
              <a:gd name="connsiteY122" fmla="*/ 3444674 h 3638986"/>
              <a:gd name="connsiteX123" fmla="*/ 227054 w 3567306"/>
              <a:gd name="connsiteY123" fmla="*/ 836946 h 3638986"/>
              <a:gd name="connsiteX124" fmla="*/ 227055 w 3567306"/>
              <a:gd name="connsiteY124" fmla="*/ 2801806 h 3638986"/>
              <a:gd name="connsiteX125" fmla="*/ 208767 w 3567306"/>
              <a:gd name="connsiteY125" fmla="*/ 2774246 h 3638986"/>
              <a:gd name="connsiteX126" fmla="*/ 208765 w 3567306"/>
              <a:gd name="connsiteY126" fmla="*/ 864750 h 3638986"/>
              <a:gd name="connsiteX127" fmla="*/ 835063 w 3567306"/>
              <a:gd name="connsiteY127" fmla="*/ 249440 h 3638986"/>
              <a:gd name="connsiteX128" fmla="*/ 853351 w 3567306"/>
              <a:gd name="connsiteY128" fmla="*/ 239787 h 3638986"/>
              <a:gd name="connsiteX129" fmla="*/ 853353 w 3567306"/>
              <a:gd name="connsiteY129" fmla="*/ 3399565 h 3638986"/>
              <a:gd name="connsiteX130" fmla="*/ 835213 w 3567306"/>
              <a:gd name="connsiteY130" fmla="*/ 3390060 h 3638986"/>
              <a:gd name="connsiteX131" fmla="*/ 835065 w 3567306"/>
              <a:gd name="connsiteY131" fmla="*/ 3389963 h 3638986"/>
              <a:gd name="connsiteX132" fmla="*/ 331436 w 3567306"/>
              <a:gd name="connsiteY132" fmla="*/ 690981 h 3638986"/>
              <a:gd name="connsiteX133" fmla="*/ 331438 w 3567306"/>
              <a:gd name="connsiteY133" fmla="*/ 2947817 h 3638986"/>
              <a:gd name="connsiteX134" fmla="*/ 313150 w 3567306"/>
              <a:gd name="connsiteY134" fmla="*/ 2925516 h 3638986"/>
              <a:gd name="connsiteX135" fmla="*/ 313149 w 3567306"/>
              <a:gd name="connsiteY135" fmla="*/ 713502 h 3638986"/>
              <a:gd name="connsiteX136" fmla="*/ 730680 w 3567306"/>
              <a:gd name="connsiteY136" fmla="*/ 318138 h 3638986"/>
              <a:gd name="connsiteX137" fmla="*/ 748968 w 3567306"/>
              <a:gd name="connsiteY137" fmla="*/ 306003 h 3638986"/>
              <a:gd name="connsiteX138" fmla="*/ 748970 w 3567306"/>
              <a:gd name="connsiteY138" fmla="*/ 3333334 h 3638986"/>
              <a:gd name="connsiteX139" fmla="*/ 730682 w 3567306"/>
              <a:gd name="connsiteY139" fmla="*/ 3321305 h 3638986"/>
              <a:gd name="connsiteX140" fmla="*/ 435819 w 3567306"/>
              <a:gd name="connsiteY140" fmla="*/ 569946 h 3638986"/>
              <a:gd name="connsiteX141" fmla="*/ 435820 w 3567306"/>
              <a:gd name="connsiteY141" fmla="*/ 3069408 h 3638986"/>
              <a:gd name="connsiteX142" fmla="*/ 417532 w 3567306"/>
              <a:gd name="connsiteY142" fmla="*/ 3051207 h 3638986"/>
              <a:gd name="connsiteX143" fmla="*/ 417531 w 3567306"/>
              <a:gd name="connsiteY143" fmla="*/ 588321 h 3638986"/>
              <a:gd name="connsiteX144" fmla="*/ 626298 w 3567306"/>
              <a:gd name="connsiteY144" fmla="*/ 395564 h 3638986"/>
              <a:gd name="connsiteX145" fmla="*/ 644586 w 3567306"/>
              <a:gd name="connsiteY145" fmla="*/ 380566 h 3638986"/>
              <a:gd name="connsiteX146" fmla="*/ 644587 w 3567306"/>
              <a:gd name="connsiteY146" fmla="*/ 3258499 h 3638986"/>
              <a:gd name="connsiteX147" fmla="*/ 626299 w 3567306"/>
              <a:gd name="connsiteY147" fmla="*/ 3243648 h 3638986"/>
              <a:gd name="connsiteX148" fmla="*/ 534240 w 3567306"/>
              <a:gd name="connsiteY148" fmla="*/ 471057 h 3638986"/>
              <a:gd name="connsiteX149" fmla="*/ 540203 w 3567306"/>
              <a:gd name="connsiteY149" fmla="*/ 466168 h 3638986"/>
              <a:gd name="connsiteX150" fmla="*/ 540204 w 3567306"/>
              <a:gd name="connsiteY150" fmla="*/ 3173298 h 3638986"/>
              <a:gd name="connsiteX151" fmla="*/ 521915 w 3567306"/>
              <a:gd name="connsiteY151" fmla="*/ 3155096 h 3638986"/>
              <a:gd name="connsiteX152" fmla="*/ 521914 w 3567306"/>
              <a:gd name="connsiteY152" fmla="*/ 483442 h 363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3567306" h="3638986">
                <a:moveTo>
                  <a:pt x="3549019" y="1492393"/>
                </a:moveTo>
                <a:lnTo>
                  <a:pt x="3561721" y="1557951"/>
                </a:lnTo>
                <a:lnTo>
                  <a:pt x="3567306" y="1616414"/>
                </a:lnTo>
                <a:lnTo>
                  <a:pt x="3567306" y="2021532"/>
                </a:lnTo>
                <a:lnTo>
                  <a:pt x="3561587" y="2081052"/>
                </a:lnTo>
                <a:lnTo>
                  <a:pt x="3549019" y="2145912"/>
                </a:lnTo>
                <a:close/>
                <a:moveTo>
                  <a:pt x="3444636" y="1133930"/>
                </a:moveTo>
                <a:lnTo>
                  <a:pt x="3462923" y="1178871"/>
                </a:lnTo>
                <a:lnTo>
                  <a:pt x="3462924" y="2459806"/>
                </a:lnTo>
                <a:lnTo>
                  <a:pt x="3444636" y="2504992"/>
                </a:lnTo>
                <a:close/>
                <a:moveTo>
                  <a:pt x="3340254" y="917150"/>
                </a:moveTo>
                <a:lnTo>
                  <a:pt x="3358538" y="951793"/>
                </a:lnTo>
                <a:lnTo>
                  <a:pt x="3358540" y="2687590"/>
                </a:lnTo>
                <a:lnTo>
                  <a:pt x="3340254" y="2722490"/>
                </a:lnTo>
                <a:close/>
                <a:moveTo>
                  <a:pt x="3235867" y="754597"/>
                </a:moveTo>
                <a:lnTo>
                  <a:pt x="3254157" y="782160"/>
                </a:lnTo>
                <a:lnTo>
                  <a:pt x="3254159" y="2857588"/>
                </a:lnTo>
                <a:lnTo>
                  <a:pt x="3235869" y="2885394"/>
                </a:lnTo>
                <a:close/>
                <a:moveTo>
                  <a:pt x="3131485" y="624350"/>
                </a:moveTo>
                <a:lnTo>
                  <a:pt x="3149773" y="646650"/>
                </a:lnTo>
                <a:lnTo>
                  <a:pt x="3149775" y="2993005"/>
                </a:lnTo>
                <a:lnTo>
                  <a:pt x="3131487" y="3015526"/>
                </a:lnTo>
                <a:close/>
                <a:moveTo>
                  <a:pt x="3027104" y="515044"/>
                </a:moveTo>
                <a:lnTo>
                  <a:pt x="3045391" y="533245"/>
                </a:lnTo>
                <a:lnTo>
                  <a:pt x="3045392" y="3105758"/>
                </a:lnTo>
                <a:lnTo>
                  <a:pt x="3027105" y="3124132"/>
                </a:lnTo>
                <a:close/>
                <a:moveTo>
                  <a:pt x="2922721" y="420760"/>
                </a:moveTo>
                <a:lnTo>
                  <a:pt x="2941010" y="435612"/>
                </a:lnTo>
                <a:lnTo>
                  <a:pt x="2941011" y="3202790"/>
                </a:lnTo>
                <a:lnTo>
                  <a:pt x="2922722" y="3217788"/>
                </a:lnTo>
                <a:close/>
                <a:moveTo>
                  <a:pt x="2818338" y="338279"/>
                </a:moveTo>
                <a:lnTo>
                  <a:pt x="2833113" y="347996"/>
                </a:lnTo>
                <a:lnTo>
                  <a:pt x="2836625" y="350849"/>
                </a:lnTo>
                <a:lnTo>
                  <a:pt x="2836627" y="3287973"/>
                </a:lnTo>
                <a:lnTo>
                  <a:pt x="2818339" y="3300109"/>
                </a:lnTo>
                <a:close/>
                <a:moveTo>
                  <a:pt x="2713954" y="269620"/>
                </a:moveTo>
                <a:lnTo>
                  <a:pt x="2732242" y="281648"/>
                </a:lnTo>
                <a:lnTo>
                  <a:pt x="2732244" y="3357240"/>
                </a:lnTo>
                <a:lnTo>
                  <a:pt x="2713956" y="3369375"/>
                </a:lnTo>
                <a:close/>
                <a:moveTo>
                  <a:pt x="2609573" y="210723"/>
                </a:moveTo>
                <a:lnTo>
                  <a:pt x="2627860" y="220305"/>
                </a:lnTo>
                <a:lnTo>
                  <a:pt x="2627861" y="3418496"/>
                </a:lnTo>
                <a:lnTo>
                  <a:pt x="2609574" y="3428148"/>
                </a:lnTo>
                <a:close/>
                <a:moveTo>
                  <a:pt x="2505190" y="158355"/>
                </a:moveTo>
                <a:lnTo>
                  <a:pt x="2523477" y="165756"/>
                </a:lnTo>
                <a:lnTo>
                  <a:pt x="2523479" y="3473109"/>
                </a:lnTo>
                <a:lnTo>
                  <a:pt x="2505192" y="3480550"/>
                </a:lnTo>
                <a:close/>
                <a:moveTo>
                  <a:pt x="2400806" y="116109"/>
                </a:moveTo>
                <a:lnTo>
                  <a:pt x="2419096" y="123512"/>
                </a:lnTo>
                <a:lnTo>
                  <a:pt x="2419097" y="3515583"/>
                </a:lnTo>
                <a:lnTo>
                  <a:pt x="2400808" y="3523026"/>
                </a:lnTo>
                <a:close/>
                <a:moveTo>
                  <a:pt x="2296424" y="80883"/>
                </a:moveTo>
                <a:lnTo>
                  <a:pt x="2314711" y="86291"/>
                </a:lnTo>
                <a:lnTo>
                  <a:pt x="2314713" y="3552803"/>
                </a:lnTo>
                <a:lnTo>
                  <a:pt x="2296426" y="3558228"/>
                </a:lnTo>
                <a:close/>
                <a:moveTo>
                  <a:pt x="2192039" y="50040"/>
                </a:moveTo>
                <a:lnTo>
                  <a:pt x="2192319" y="50094"/>
                </a:lnTo>
                <a:lnTo>
                  <a:pt x="2210329" y="55420"/>
                </a:lnTo>
                <a:lnTo>
                  <a:pt x="2210331" y="3583770"/>
                </a:lnTo>
                <a:lnTo>
                  <a:pt x="2192941" y="3588928"/>
                </a:lnTo>
                <a:lnTo>
                  <a:pt x="2192042" y="3589103"/>
                </a:lnTo>
                <a:close/>
                <a:moveTo>
                  <a:pt x="2087658" y="29813"/>
                </a:moveTo>
                <a:lnTo>
                  <a:pt x="2105945" y="33357"/>
                </a:lnTo>
                <a:lnTo>
                  <a:pt x="2105947" y="3605784"/>
                </a:lnTo>
                <a:lnTo>
                  <a:pt x="2087659" y="3609328"/>
                </a:lnTo>
                <a:close/>
                <a:moveTo>
                  <a:pt x="1983276" y="13215"/>
                </a:moveTo>
                <a:lnTo>
                  <a:pt x="2001564" y="14973"/>
                </a:lnTo>
                <a:lnTo>
                  <a:pt x="2001565" y="3624157"/>
                </a:lnTo>
                <a:lnTo>
                  <a:pt x="1983277" y="3625904"/>
                </a:lnTo>
                <a:close/>
                <a:moveTo>
                  <a:pt x="1878893" y="3186"/>
                </a:moveTo>
                <a:lnTo>
                  <a:pt x="1897180" y="4943"/>
                </a:lnTo>
                <a:lnTo>
                  <a:pt x="1897181" y="3634128"/>
                </a:lnTo>
                <a:lnTo>
                  <a:pt x="1878894" y="3635875"/>
                </a:lnTo>
                <a:close/>
                <a:moveTo>
                  <a:pt x="1774511" y="39"/>
                </a:moveTo>
                <a:lnTo>
                  <a:pt x="1792798" y="45"/>
                </a:lnTo>
                <a:lnTo>
                  <a:pt x="1792799" y="3638986"/>
                </a:lnTo>
                <a:lnTo>
                  <a:pt x="1774512" y="3638979"/>
                </a:lnTo>
                <a:close/>
                <a:moveTo>
                  <a:pt x="1670127" y="143"/>
                </a:moveTo>
                <a:lnTo>
                  <a:pt x="1671622" y="0"/>
                </a:lnTo>
                <a:lnTo>
                  <a:pt x="1688415" y="6"/>
                </a:lnTo>
                <a:lnTo>
                  <a:pt x="1688416" y="3638947"/>
                </a:lnTo>
                <a:lnTo>
                  <a:pt x="1671316" y="3638940"/>
                </a:lnTo>
                <a:lnTo>
                  <a:pt x="1670129" y="3638826"/>
                </a:lnTo>
                <a:close/>
                <a:moveTo>
                  <a:pt x="1565744" y="10114"/>
                </a:moveTo>
                <a:lnTo>
                  <a:pt x="1584032" y="8367"/>
                </a:lnTo>
                <a:lnTo>
                  <a:pt x="1584033" y="3630554"/>
                </a:lnTo>
                <a:lnTo>
                  <a:pt x="1565745" y="3628797"/>
                </a:lnTo>
                <a:close/>
                <a:moveTo>
                  <a:pt x="1461361" y="23616"/>
                </a:moveTo>
                <a:lnTo>
                  <a:pt x="1479649" y="20073"/>
                </a:lnTo>
                <a:lnTo>
                  <a:pt x="1479650" y="3618798"/>
                </a:lnTo>
                <a:lnTo>
                  <a:pt x="1461362" y="3615254"/>
                </a:lnTo>
                <a:close/>
                <a:moveTo>
                  <a:pt x="18288" y="1288574"/>
                </a:moveTo>
                <a:lnTo>
                  <a:pt x="18289" y="2350811"/>
                </a:lnTo>
                <a:lnTo>
                  <a:pt x="1" y="2289166"/>
                </a:lnTo>
                <a:lnTo>
                  <a:pt x="0" y="1350410"/>
                </a:lnTo>
                <a:close/>
                <a:moveTo>
                  <a:pt x="1356978" y="43842"/>
                </a:moveTo>
                <a:lnTo>
                  <a:pt x="1375266" y="40298"/>
                </a:lnTo>
                <a:lnTo>
                  <a:pt x="1375267" y="3598572"/>
                </a:lnTo>
                <a:lnTo>
                  <a:pt x="1356979" y="3595028"/>
                </a:lnTo>
                <a:close/>
                <a:moveTo>
                  <a:pt x="1252595" y="71497"/>
                </a:moveTo>
                <a:lnTo>
                  <a:pt x="1270883" y="66071"/>
                </a:lnTo>
                <a:lnTo>
                  <a:pt x="1270884" y="3572784"/>
                </a:lnTo>
                <a:lnTo>
                  <a:pt x="1252596" y="3567375"/>
                </a:lnTo>
                <a:close/>
                <a:moveTo>
                  <a:pt x="1148212" y="103251"/>
                </a:moveTo>
                <a:lnTo>
                  <a:pt x="1155353" y="100345"/>
                </a:lnTo>
                <a:lnTo>
                  <a:pt x="1166500" y="97038"/>
                </a:lnTo>
                <a:lnTo>
                  <a:pt x="1166501" y="3541913"/>
                </a:lnTo>
                <a:lnTo>
                  <a:pt x="1156903" y="3539074"/>
                </a:lnTo>
                <a:lnTo>
                  <a:pt x="1148214" y="3535557"/>
                </a:lnTo>
                <a:close/>
                <a:moveTo>
                  <a:pt x="122671" y="1021128"/>
                </a:moveTo>
                <a:lnTo>
                  <a:pt x="122672" y="2618009"/>
                </a:lnTo>
                <a:lnTo>
                  <a:pt x="106880" y="2588088"/>
                </a:lnTo>
                <a:lnTo>
                  <a:pt x="104384" y="2581954"/>
                </a:lnTo>
                <a:lnTo>
                  <a:pt x="104383" y="1056719"/>
                </a:lnTo>
                <a:lnTo>
                  <a:pt x="105602" y="1053706"/>
                </a:lnTo>
                <a:close/>
                <a:moveTo>
                  <a:pt x="1043829" y="145726"/>
                </a:moveTo>
                <a:lnTo>
                  <a:pt x="1062117" y="138284"/>
                </a:lnTo>
                <a:lnTo>
                  <a:pt x="1062118" y="3500714"/>
                </a:lnTo>
                <a:lnTo>
                  <a:pt x="1043831" y="3493312"/>
                </a:lnTo>
                <a:close/>
                <a:moveTo>
                  <a:pt x="939446" y="194346"/>
                </a:moveTo>
                <a:lnTo>
                  <a:pt x="957735" y="184694"/>
                </a:lnTo>
                <a:lnTo>
                  <a:pt x="957736" y="3454256"/>
                </a:lnTo>
                <a:lnTo>
                  <a:pt x="939448" y="3444674"/>
                </a:lnTo>
                <a:close/>
                <a:moveTo>
                  <a:pt x="227054" y="836946"/>
                </a:moveTo>
                <a:lnTo>
                  <a:pt x="227055" y="2801806"/>
                </a:lnTo>
                <a:lnTo>
                  <a:pt x="208767" y="2774246"/>
                </a:lnTo>
                <a:lnTo>
                  <a:pt x="208765" y="864750"/>
                </a:lnTo>
                <a:close/>
                <a:moveTo>
                  <a:pt x="835063" y="249440"/>
                </a:moveTo>
                <a:lnTo>
                  <a:pt x="853351" y="239787"/>
                </a:lnTo>
                <a:lnTo>
                  <a:pt x="853353" y="3399565"/>
                </a:lnTo>
                <a:lnTo>
                  <a:pt x="835213" y="3390060"/>
                </a:lnTo>
                <a:lnTo>
                  <a:pt x="835065" y="3389963"/>
                </a:lnTo>
                <a:close/>
                <a:moveTo>
                  <a:pt x="331436" y="690981"/>
                </a:moveTo>
                <a:lnTo>
                  <a:pt x="331438" y="2947817"/>
                </a:lnTo>
                <a:lnTo>
                  <a:pt x="313150" y="2925516"/>
                </a:lnTo>
                <a:lnTo>
                  <a:pt x="313149" y="713502"/>
                </a:lnTo>
                <a:close/>
                <a:moveTo>
                  <a:pt x="730680" y="318138"/>
                </a:moveTo>
                <a:lnTo>
                  <a:pt x="748968" y="306003"/>
                </a:lnTo>
                <a:lnTo>
                  <a:pt x="748970" y="3333334"/>
                </a:lnTo>
                <a:lnTo>
                  <a:pt x="730682" y="3321305"/>
                </a:lnTo>
                <a:close/>
                <a:moveTo>
                  <a:pt x="435819" y="569946"/>
                </a:moveTo>
                <a:lnTo>
                  <a:pt x="435820" y="3069408"/>
                </a:lnTo>
                <a:lnTo>
                  <a:pt x="417532" y="3051207"/>
                </a:lnTo>
                <a:lnTo>
                  <a:pt x="417531" y="588321"/>
                </a:lnTo>
                <a:close/>
                <a:moveTo>
                  <a:pt x="626298" y="395564"/>
                </a:moveTo>
                <a:lnTo>
                  <a:pt x="644586" y="380566"/>
                </a:lnTo>
                <a:lnTo>
                  <a:pt x="644587" y="3258499"/>
                </a:lnTo>
                <a:lnTo>
                  <a:pt x="626299" y="3243648"/>
                </a:lnTo>
                <a:close/>
                <a:moveTo>
                  <a:pt x="534240" y="471057"/>
                </a:moveTo>
                <a:lnTo>
                  <a:pt x="540203" y="466168"/>
                </a:lnTo>
                <a:lnTo>
                  <a:pt x="540204" y="3173298"/>
                </a:lnTo>
                <a:lnTo>
                  <a:pt x="521915" y="3155096"/>
                </a:lnTo>
                <a:lnTo>
                  <a:pt x="521914" y="483442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1E1E1E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BE748C2-2DFD-4D64-9002-4BCB359C81F1}"/>
              </a:ext>
            </a:extLst>
          </p:cNvPr>
          <p:cNvSpPr/>
          <p:nvPr/>
        </p:nvSpPr>
        <p:spPr>
          <a:xfrm>
            <a:off x="9104442" y="4811023"/>
            <a:ext cx="2384347" cy="64999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JOIN NOW">
            <a:extLst>
              <a:ext uri="{FF2B5EF4-FFF2-40B4-BE49-F238E27FC236}">
                <a16:creationId xmlns:a16="http://schemas.microsoft.com/office/drawing/2014/main" id="{3B1F84A2-7BC8-4875-81BE-8BFF9CF18D17}"/>
              </a:ext>
            </a:extLst>
          </p:cNvPr>
          <p:cNvSpPr txBox="1"/>
          <p:nvPr/>
        </p:nvSpPr>
        <p:spPr>
          <a:xfrm>
            <a:off x="9267731" y="4874410"/>
            <a:ext cx="2047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spc="-150" dirty="0">
                <a:solidFill>
                  <a:srgbClr val="2F5597"/>
                </a:solidFill>
                <a:latin typeface="Montserrat" panose="00000500000000000000" pitchFamily="50" charset="0"/>
              </a:rPr>
              <a:t>JOIN NOW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4282DA1-500E-427C-A170-248E523664E7}"/>
              </a:ext>
            </a:extLst>
          </p:cNvPr>
          <p:cNvSpPr/>
          <p:nvPr/>
        </p:nvSpPr>
        <p:spPr>
          <a:xfrm rot="7967563">
            <a:off x="7605686" y="1213082"/>
            <a:ext cx="120458" cy="121888"/>
          </a:xfrm>
          <a:prstGeom prst="ellipse">
            <a:avLst/>
          </a:prstGeom>
          <a:solidFill>
            <a:srgbClr val="FBC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298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6</cp:revision>
  <dcterms:created xsi:type="dcterms:W3CDTF">2021-08-04T01:34:01Z</dcterms:created>
  <dcterms:modified xsi:type="dcterms:W3CDTF">2021-08-04T03:18:44Z</dcterms:modified>
</cp:coreProperties>
</file>