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0EC0D-8D69-B248-7615-9C1EA190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0706D-EA20-4C29-8F81-4F7A31ECFA1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CA250-D29C-D047-1FF8-44DEF54B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8AC52-6163-A7EE-3CE7-FD669FC0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87BBD-073D-47E7-8E11-33B8380057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9893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72083-DFD6-BBAB-2BD8-2FBAAC2FB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069AED-A575-42BD-869A-D0A43078E4A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A7D32-D5D9-5D86-2AF8-4A142A847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E5EBE-3AEE-B26C-2277-B13D4D1A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7ECD8-DD6A-4936-A3EF-97377036EB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778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2A534-3135-C19A-0903-39AACB69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81E9E-976A-4FAE-95F0-25B77AD19E6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88100-0499-8BB0-1531-20FDA53B5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CCA1A-3D39-1043-1B49-47224603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750D4-4F01-4E21-8B2C-9139540B00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881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FB18C-4D89-83DD-B416-148F560B6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67C7E1-B4B0-4FF0-8666-F6F041AF0DF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E0EA0-7EA1-24AB-2D3C-B4C5B3BC2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F3FBE-31B6-ED59-07B3-F4F85A407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82DF4-F624-4B4A-9E35-F917576F3A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122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40BD4-39AE-4A15-6D90-53E3C23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2DA5D0-5666-420D-9A63-ED4A1F4AFA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2882D-2951-0CD5-EAA4-49E06CCE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4AEF0-C663-8BED-702A-19702825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F636E-D101-428D-8422-66DE6879C0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968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5307D4-DFBA-6602-03FE-72481AE34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CBA4B3-37A2-45C8-B473-1300C9582C1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43C117A-04A5-4932-1D31-49CDA753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9F01F6-DADC-38E4-5268-FA3FC95C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E5D30-316B-4D84-B236-F85DE40A05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252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1284996-631E-2137-589A-AC8D31882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C987E-6A4C-4D48-8EED-AB1FD248DB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0EDF50D-EFD7-B35B-2786-12D0EC2A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4AF2799-0E4C-4D83-9EE5-BC567A26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A9B-57B5-42C8-AFA7-3B87A78CDF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6277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73D1C2-717C-D24D-CE7B-8BB127041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AE447-F7D6-40C6-AA9A-80FAB4D8DAF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4583E9F-ED79-1B89-849C-34442FF6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01BE63F-234C-9EC1-11E3-F322605B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081FD-F1C5-4017-B96D-1088755F75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326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087F125-C729-5219-8B8A-E4D685737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A0C08F-757B-4992-A0BE-C3DEE0FA523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A0652DD-ABFA-0A1C-B9C5-4CF5BCC0F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68DC6C-892B-32AA-60E6-38DF0D62A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08D54-EEBB-4438-A3AE-F779CBAD8C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259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38980FE-8CE5-64B8-7726-ACBB03FF3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DFDD0E-0ECD-47F9-9B17-AD36148BE6B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0A8F38-D46E-56AE-C2D1-EE6762DA4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360167-5417-42B2-BB15-E503E003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487FE-32FB-4D0F-94DF-25D487C973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643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59D32E-616F-58C6-21AF-8A6DE1B3F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0CF38C-1A26-468E-8364-919C7A9B8E5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F4A0649-2D3B-15E5-D8E6-0F8C263B6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1FCEB7-2DBD-D9A0-0E4A-C27BAF1DB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0D29A-AFAB-4DCA-A304-9F11F9C96F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918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D5A8EA1-7382-1745-4FBE-2670DA50FD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490E31C-9A8F-985B-27F0-4F23D87F2D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37AC7-E0E6-7C51-C59E-EA025D720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DB6EAED-A2C2-477D-9505-A0C11EE1A14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F0593-2077-98D0-8992-5BFE70776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A33F1-9E42-693C-37B5-A712C8332F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834F36A-5688-41F4-869B-DA141432E44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F619531-426A-9B91-8963-C3EE50552E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0EF6E6E-29EB-4F7B-9667-FB7924994376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>
            <a:extLst>
              <a:ext uri="{FF2B5EF4-FFF2-40B4-BE49-F238E27FC236}">
                <a16:creationId xmlns:a16="http://schemas.microsoft.com/office/drawing/2014/main" id="{B55CF3A7-A531-727E-2A4F-AE3FA18E9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6">
            <a:extLst>
              <a:ext uri="{FF2B5EF4-FFF2-40B4-BE49-F238E27FC236}">
                <a16:creationId xmlns:a16="http://schemas.microsoft.com/office/drawing/2014/main" id="{CC95C016-E0DA-8636-50CD-45FBD5DF25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908B665-0E4D-DBB1-51EE-2823BC4384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F51D41B-6C2B-0706-2B2C-89AE3D4D07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9">
            <a:extLst>
              <a:ext uri="{FF2B5EF4-FFF2-40B4-BE49-F238E27FC236}">
                <a16:creationId xmlns:a16="http://schemas.microsoft.com/office/drawing/2014/main" id="{8BEA08BB-06CF-7518-6093-08C4711230C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0DAA86F-F449-5E18-C5AA-B993B168B3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2436A371-3282-2743-9A6B-7B9732885A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2">
            <a:extLst>
              <a:ext uri="{FF2B5EF4-FFF2-40B4-BE49-F238E27FC236}">
                <a16:creationId xmlns:a16="http://schemas.microsoft.com/office/drawing/2014/main" id="{C9E80DFC-D91D-B48E-F6FF-B6A7C557307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3">
              <a:extLst>
                <a:ext uri="{FF2B5EF4-FFF2-40B4-BE49-F238E27FC236}">
                  <a16:creationId xmlns:a16="http://schemas.microsoft.com/office/drawing/2014/main" id="{7A0AE6D0-E1BA-040A-3DF7-3FA498DBDF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D3210DFE-A387-C82D-E0C2-0EFD0D1063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5AA8781-C7AA-3AC1-16FB-DEA2F17FB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FA676D7-3112-ABAA-3A08-AF1C4787F0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359EDC4-546F-29F2-F655-5ABAC4CA0F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DA32632-C53C-D7CC-3A2F-D0F4FF05C1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737EF92-3260-0347-91D0-7AC02D9068C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CE77D29-A3FA-4B29-48A2-E1C3C7E53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63049D1-7C1C-5781-8BBC-9F4C9CCC6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8F45B2D-CA98-CF45-D1A3-7B4979638A3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F76A439-FDD1-119A-5C14-8B1A4C275D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0A9AC9D-B649-219A-F070-6287B68CF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C268EE9-822C-0AF8-8114-4DE6E57E9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FD9E633-9D05-0FAE-A6E9-85A372252E3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985AA7-C839-2F7F-2227-CDE4CC27A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512E053-8CF1-7E26-351C-3A2E2B9BDF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3F317E6-FC7A-ECC5-3939-89D38466AB4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AE93B5E-0E33-B91E-A3AE-0855C7A42D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D3E8EF-4C3F-5A1F-0664-DF89FB00C8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C64680B-8A55-7FFD-2CCC-398AEDCBD5A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81B672EA-342C-448F-848B-E2EFA60270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C55AFEF-C731-121C-0650-CC43277F43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572F957-89CA-8114-6AEB-2D639DA27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6ED2246-65CD-5B12-D315-412E2A6A86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E898D0-1850-F32B-BFDF-798DA6E6E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882D430-EB08-77AD-42E9-CB7FB1BB86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EC0184E-F109-75C2-8313-EC793BD128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096AA48-0387-AB1A-AF89-5B3230E865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DF1B00C-CA05-53BD-1267-817DAA51EA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FDF92FD-7261-5214-61D9-3D2A5AF150D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98635E83-33B3-5BF2-503A-53BFA4B8FA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E4D8952-55F4-DD4D-C5F9-10BEB49ED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E8A4325-5E97-FAB4-7994-12841239C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D7AE9AB-F463-5B97-DF39-4B66B9E33D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9D19E11-B4EC-76FE-81FA-13ABA73919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227892-ACC2-BC33-0957-CCD693268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A4E6926-066B-9B41-63D5-AA321AC9A28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55C18E4-40D7-396E-8A85-A9A052D447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7EAD10E-7905-6347-EF60-EFDEA98946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847F1E6-80B0-9DC4-2F4F-ECD4A7908A7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AA0C911-5F18-5140-BBCC-FD0C964553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3A68465-BF54-491A-9E50-AFD7DF383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FB6D859D-7392-BC5C-494C-FB16CC79D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1AC850C-7703-ECFF-9627-0E9874DC0A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C1F54A-57C3-934D-2797-A178B45F4A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E6CF83F-5ED1-10EA-6DAF-76EC0DF8B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2D373DB-5529-0808-10A1-5C62D1357C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54AF926-83A0-6958-4B9F-352680F5F4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E89A8AA-32EF-8697-B092-8D70FD5CA7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387295F-4381-C34D-DCF3-089F6BCEB51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DC697733-F2FF-8EA4-C877-9290A7E641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A3616D5-F039-99FF-3974-E9BFC09DF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2008-09-26T15:27:43Z</dcterms:created>
  <dcterms:modified xsi:type="dcterms:W3CDTF">2024-10-17T06:21:50Z</dcterms:modified>
</cp:coreProperties>
</file>