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FE074E-3555-967C-1BC4-C0312DC7B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C133A5-3384-4A06-8A97-D8409C926F82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5EE955-1FAC-28D8-CF71-332FD9801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B5ECA7-97BF-BB72-E519-B0B2E6CD9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7F7DFC-F55E-4803-AA69-16D6EA159CC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5266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FEDDE0-E5FA-9905-68AE-FEC8942EB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377B9D-8F72-458D-AE02-7B4607716BEB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8A8A1E-131B-081F-43E4-6A60D6F86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A26DB1-B02C-9B07-00D4-3ADEE810C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FD1869-5364-4776-B120-5C966C0AAEB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45017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B45EC1-0C3B-EF44-4C8C-4B3DD2F92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F0D6D1-E75C-44D8-9FAA-4F7121E30BB6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F9FD06-4A43-C2AD-9870-F45331225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D8E976-9B02-D994-EF88-78345D2A5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E5EEA3-76B3-4BC9-9FA8-F54500E9578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82890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3C971E-B12C-E8C8-6DB8-2F922713D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1B8DC5-4723-4046-A338-7563981515C5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653A65-CEEE-C898-5484-1C109329A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436C85-E07F-DEBE-3035-606E82F5A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925EA0-5CCE-4896-98C5-4F25A8D3EF3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80409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F460A-C1D4-E832-B30A-1935CACB4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D8567C-95EA-4A86-86DC-2D6300B685FD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82423B-BED8-699F-E14D-31AFA60B2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3D2D09-ABB1-E8EC-9A30-08ABE772D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2042E9-CC5A-4CE7-8B8D-15A6ECE6E1D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8673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8F42EB2-3862-05C6-9EC9-1868EA999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7526B5-2B62-4C36-82DE-779AF7C85E53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3C0B8B5-80D3-FCBE-F79D-DD3E5C5E5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AD78587-5F5B-80B5-670D-741545956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C6CD09-514F-463D-B162-18AFACE7381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11597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1B08744-FE88-1A00-449D-74791D54D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73D5C1-1483-4D11-B6C1-E430F89A146F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2E49644-99BE-37C3-3FB6-8F84DA784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CAA1A14-69AA-38AE-4DB1-62B738554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7CC7FE-EB84-4112-960A-FFC1AFA7C32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85333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9697121A-6740-B1C8-A7A2-4BDEFDF3D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BABFA23-2D9A-4058-AA9B-C6008A6BACC2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AF4753A-A207-7817-2327-57D1169A4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09E2047-F5EB-463F-3DF1-5ADEB2E84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685C23-BD82-4753-9D8F-55FB7523CDD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67919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8591768-6A99-F5FC-6978-DDF06526F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3FCFF5-70B2-403F-8D39-CB9D42875480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F3B8BF1-86CE-AC71-C82B-0F972B1C0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925BB7C-69B8-CCA2-9E0D-32CAEDFAA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846CF5-6213-430F-8E7E-37E6C3AEF44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6184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1B93EAE-8602-179E-C73C-58CFBCFBB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11441F-1E1D-46BF-BEF3-C3D51FC5A248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D069518-8327-1EEA-4F70-C5ECC9971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55421A7-F8E4-E320-1B17-555DFCA18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972472-F5E6-450C-B754-50B6EC2A1E2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27082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DFD4A35-A2FA-F4E8-95A7-67B7922E1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D7FFC9-71AA-4CDA-9CF0-9AE7E156DB66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4E1F50D-AC88-534B-F4E6-78B3C2EA6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F116CE3-3F41-AA7A-4F31-DDE1BB46D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7FF6C5-F6D1-43D2-8C04-C46010B5C6F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82063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A86B328F-D5E6-0186-B1E8-080265B1451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F2C29BF-1E89-3C54-D870-469356FD31E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CD1820-1CA8-6884-D2E0-BDBA1CEAA2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3670A575-80B6-4258-B990-F5299D37DAC9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829E77-7CDE-B072-5335-39060BCDFB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4121BB-67BC-FD4D-CBE7-C59FA3DE40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EDD8808C-399F-4850-A24B-B9BE3BE9FC49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20C9210E-9085-A0E1-23D3-84E83A693A5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D2C9590C-DB88-4B15-AF1C-3DA484ECDB64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image" Target="../media/image3.png"/><Relationship Id="rId9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image" Target="../media/image3.png"/><Relationship Id="rId9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image" Target="../media/image3.png"/><Relationship Id="rId9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image" Target="../media/image3.png"/><Relationship Id="rId9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image" Target="../media/image3.png"/><Relationship Id="rId9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4B486A26-83C8-A5D6-2A54-69D2E66971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BEC1A213-9ECC-22F7-A438-781595E68D30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2064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01B8EDDF-D45E-29DB-9A16-2CFF48ECEE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5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F4EC3F69-4131-206D-0952-6DBECA6427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FFDB7E38-3040-5B13-E743-AD3C825DD4C4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206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B43C549-4040-4368-2123-A951D8015D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3" name="Text Box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10321971-9C7F-269F-4851-1AB7933FFD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A6431E9D-B7B1-FED2-308C-512E036CF125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2060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E3D3A992-3A35-642E-458B-9E80C0E424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1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E848E596-B78B-5037-5674-03A5306BDC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025C14F5-AE9C-99B1-71BF-6797A96F9B7A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2058" name="Picture 15">
              <a:extLst>
                <a:ext uri="{FF2B5EF4-FFF2-40B4-BE49-F238E27FC236}">
                  <a16:creationId xmlns:a16="http://schemas.microsoft.com/office/drawing/2014/main" id="{0187621E-AC09-2EE2-6A83-7BB301C94D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6D18A5FC-085E-EAD8-94D3-D4A2EC7A20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2055" name="Group 17">
            <a:extLst>
              <a:ext uri="{FF2B5EF4-FFF2-40B4-BE49-F238E27FC236}">
                <a16:creationId xmlns:a16="http://schemas.microsoft.com/office/drawing/2014/main" id="{B5357AF2-62E3-BDC0-5393-AFCECE292931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2056" name="Picture 18">
              <a:hlinkClick r:id="" action="ppaction://noaction"/>
              <a:extLst>
                <a:ext uri="{FF2B5EF4-FFF2-40B4-BE49-F238E27FC236}">
                  <a16:creationId xmlns:a16="http://schemas.microsoft.com/office/drawing/2014/main" id="{F01541D7-BA74-5063-C162-9E59331EB5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09062FFD-82A7-5FA9-D27C-260A1A0DD3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DB420A24-EB14-BF16-27BB-1996D23587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3487704E-EC53-BCD5-5E30-A53DCE3B2B09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3088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04610211-F8E7-A6FD-A743-B5D9879A7B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9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6E0564A8-4144-F32A-6923-A46C7CE805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02ADEAF9-3CDE-5E9D-5671-09E6F105B771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308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68BDBF1-B435-3F63-2B82-9F1230C3E7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7" name="Text Box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78AE52B8-CED3-283B-F3FF-E6FE97ECF9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0DF9CABA-657F-7490-10F3-1CFA97BBB243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3084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40E910C6-A634-B237-554F-12A2D797B1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5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6AD944F5-3F23-D34C-D252-CB85798509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3E8A55AF-C568-20A4-1D8E-BFDE8907D544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3082" name="Picture 15">
              <a:extLst>
                <a:ext uri="{FF2B5EF4-FFF2-40B4-BE49-F238E27FC236}">
                  <a16:creationId xmlns:a16="http://schemas.microsoft.com/office/drawing/2014/main" id="{F6350284-0B06-2125-F30D-DF1DBB370C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38330886-DFBA-6790-915A-146CC01334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3079" name="Group 17">
            <a:extLst>
              <a:ext uri="{FF2B5EF4-FFF2-40B4-BE49-F238E27FC236}">
                <a16:creationId xmlns:a16="http://schemas.microsoft.com/office/drawing/2014/main" id="{C934C44C-86EA-6A48-A56B-4D56A8655977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3080" name="Picture 18">
              <a:hlinkClick r:id="" action="ppaction://noaction"/>
              <a:extLst>
                <a:ext uri="{FF2B5EF4-FFF2-40B4-BE49-F238E27FC236}">
                  <a16:creationId xmlns:a16="http://schemas.microsoft.com/office/drawing/2014/main" id="{38E1801B-EE17-89E1-A53A-82786F7C12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5C5B10CB-CBFC-CDC2-D6F0-31EC19077A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CD03CADD-719A-7D32-91FA-F96C0578C4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51475E64-56FC-3DD5-948A-74E64A344B0C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4112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D5F74231-74D2-74CD-E353-A2FFFA816F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3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822D93E9-7909-605A-D682-ECDA6D59C2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9AC27D53-993B-7480-4E56-365E646F453C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411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683F951-D651-9A7F-5F23-70D8701EC3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1" name="Text Box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E6B04C0E-54D8-F08E-5924-89706AF11C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46F02383-72F9-5945-36AA-6909E2A8700E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4108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1B114587-C321-3E36-273E-6EDDA54EFC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9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AF7D02CD-9B2F-0EA7-48DA-43C6D16E43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F5601D5B-1031-9EE0-D888-6F3247C321BA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4106" name="Picture 15">
              <a:extLst>
                <a:ext uri="{FF2B5EF4-FFF2-40B4-BE49-F238E27FC236}">
                  <a16:creationId xmlns:a16="http://schemas.microsoft.com/office/drawing/2014/main" id="{EBCB3729-BA2F-7215-EB5D-071756C3B4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AC7A0CF9-F10E-AA8B-4E98-7FE83F7221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4103" name="Group 17">
            <a:extLst>
              <a:ext uri="{FF2B5EF4-FFF2-40B4-BE49-F238E27FC236}">
                <a16:creationId xmlns:a16="http://schemas.microsoft.com/office/drawing/2014/main" id="{5506AF72-DCF4-FC44-0E50-4FA57DA65785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4104" name="Picture 18">
              <a:hlinkClick r:id="" action="ppaction://noaction"/>
              <a:extLst>
                <a:ext uri="{FF2B5EF4-FFF2-40B4-BE49-F238E27FC236}">
                  <a16:creationId xmlns:a16="http://schemas.microsoft.com/office/drawing/2014/main" id="{70E62DE2-F5E6-BE16-D87D-E2D705E65D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B9B39057-D387-9CF3-A293-2C896925A5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1CF73AB2-713E-2225-6611-32837DEF0D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3EB19247-7DD8-E6FC-65C3-ADFC100187DD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5136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532F2B3A-430A-75B3-3A27-41552A096D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7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66FBA288-41B8-8F52-03A4-1267BFF1C9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3FD09133-3385-8C99-7795-17FCD4BEC16B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513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263EAAA-52AB-9E41-5193-3F5C6D1B92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5" name="Text Box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45034EC4-BF16-B4D7-2B97-C3C74F9ABD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40630016-1314-9DEC-D559-75CE8A297444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5132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DF97B179-F76F-F8D2-E569-2066584B15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3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AC99F48F-6895-B091-12BE-10A5A7883F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E9A60013-5A31-8B33-862A-81FAAF52B9B0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5130" name="Picture 15">
              <a:extLst>
                <a:ext uri="{FF2B5EF4-FFF2-40B4-BE49-F238E27FC236}">
                  <a16:creationId xmlns:a16="http://schemas.microsoft.com/office/drawing/2014/main" id="{CDF3C621-25EC-D801-0126-8D12C7437B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FFAACC38-002C-2621-9FA7-9119D87F99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5127" name="Group 17">
            <a:extLst>
              <a:ext uri="{FF2B5EF4-FFF2-40B4-BE49-F238E27FC236}">
                <a16:creationId xmlns:a16="http://schemas.microsoft.com/office/drawing/2014/main" id="{3BD4C6C5-379F-A549-05F7-B26E8605C44A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5128" name="Picture 18">
              <a:hlinkClick r:id="" action="ppaction://noaction"/>
              <a:extLst>
                <a:ext uri="{FF2B5EF4-FFF2-40B4-BE49-F238E27FC236}">
                  <a16:creationId xmlns:a16="http://schemas.microsoft.com/office/drawing/2014/main" id="{A0ABFD70-DF92-1581-AD11-1CEB23355A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6263873C-10A1-7C18-C6BE-FBF3B98B43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5E90CBB3-A5E7-E7B2-09E3-FD0D0F60EC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B86CF61A-53E0-27C8-087C-F759E3330C70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6160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1293D9A1-9203-287C-7350-826C195990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1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8F296AA0-2615-BBC8-8D93-F38AE8446B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B94EC929-FA98-DD3A-5271-9C77BE518454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615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8EC3F041-2F45-646A-FCB0-DA65063B8E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9" name="Text Box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C2353A3C-9630-209F-0113-D30927B637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F262C54C-A084-1B0C-54A1-2C958A77D145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6156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056582C3-9EDF-43C2-9E87-84E05636F3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7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A838127D-FFD6-758A-C3B2-E4871E5E95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6C3C9926-38DC-27F0-61E4-5FC0193D51C8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6154" name="Picture 15">
              <a:extLst>
                <a:ext uri="{FF2B5EF4-FFF2-40B4-BE49-F238E27FC236}">
                  <a16:creationId xmlns:a16="http://schemas.microsoft.com/office/drawing/2014/main" id="{D764F384-7DFB-4196-2B0A-F642C7827A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DE3B4343-275F-4DB0-6686-0EA287F3C5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6151" name="Group 17">
            <a:extLst>
              <a:ext uri="{FF2B5EF4-FFF2-40B4-BE49-F238E27FC236}">
                <a16:creationId xmlns:a16="http://schemas.microsoft.com/office/drawing/2014/main" id="{EE136EC6-79B7-5CA8-CCD9-DED6D7F2E006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6152" name="Picture 18">
              <a:hlinkClick r:id="" action="ppaction://noaction"/>
              <a:extLst>
                <a:ext uri="{FF2B5EF4-FFF2-40B4-BE49-F238E27FC236}">
                  <a16:creationId xmlns:a16="http://schemas.microsoft.com/office/drawing/2014/main" id="{1BD88E8E-4B8F-7073-B975-6C6AFE1BAF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AF6E2938-8C66-BF99-C361-CA2EADE743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</TotalTime>
  <Words>25</Words>
  <Application>Microsoft Office PowerPoint</Application>
  <PresentationFormat>와이드스크린</PresentationFormat>
  <Paragraphs>25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1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2009-01-17T14:49:05Z</dcterms:created>
  <dcterms:modified xsi:type="dcterms:W3CDTF">2024-10-09T00:53:09Z</dcterms:modified>
</cp:coreProperties>
</file>