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782" r:id="rId3"/>
    <p:sldId id="783" r:id="rId4"/>
    <p:sldId id="784" r:id="rId5"/>
    <p:sldId id="785" r:id="rId6"/>
    <p:sldId id="786" r:id="rId7"/>
    <p:sldId id="787" r:id="rId8"/>
    <p:sldId id="788" r:id="rId9"/>
    <p:sldId id="789" r:id="rId10"/>
    <p:sldId id="790" r:id="rId11"/>
    <p:sldId id="791" r:id="rId12"/>
    <p:sldId id="792" r:id="rId13"/>
    <p:sldId id="793" r:id="rId14"/>
    <p:sldId id="795" r:id="rId15"/>
    <p:sldId id="796" r:id="rId16"/>
    <p:sldId id="797" r:id="rId17"/>
    <p:sldId id="798" r:id="rId18"/>
    <p:sldId id="799" r:id="rId19"/>
    <p:sldId id="800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4BE5D1-2A3D-4620-A163-79901B9C9995}" v="3" dt="2023-09-25T20:04:00.9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맛있다 군만두" userId="88f4dfb63950bb32" providerId="LiveId" clId="{354BE5D1-2A3D-4620-A163-79901B9C9995}"/>
    <pc:docChg chg="addSld delSld modSld">
      <pc:chgData name="맛있다 군만두" userId="88f4dfb63950bb32" providerId="LiveId" clId="{354BE5D1-2A3D-4620-A163-79901B9C9995}" dt="2023-09-25T20:04:00.940" v="2"/>
      <pc:docMkLst>
        <pc:docMk/>
      </pc:docMkLst>
      <pc:sldChg chg="add del setBg">
        <pc:chgData name="맛있다 군만두" userId="88f4dfb63950bb32" providerId="LiveId" clId="{354BE5D1-2A3D-4620-A163-79901B9C9995}" dt="2023-09-25T20:04:00.940" v="2"/>
        <pc:sldMkLst>
          <pc:docMk/>
          <pc:sldMk cId="3852579938" sldId="782"/>
        </pc:sldMkLst>
      </pc:sldChg>
      <pc:sldChg chg="add del setBg">
        <pc:chgData name="맛있다 군만두" userId="88f4dfb63950bb32" providerId="LiveId" clId="{354BE5D1-2A3D-4620-A163-79901B9C9995}" dt="2023-09-25T20:04:00.940" v="2"/>
        <pc:sldMkLst>
          <pc:docMk/>
          <pc:sldMk cId="3338699534" sldId="783"/>
        </pc:sldMkLst>
      </pc:sldChg>
      <pc:sldChg chg="add del setBg">
        <pc:chgData name="맛있다 군만두" userId="88f4dfb63950bb32" providerId="LiveId" clId="{354BE5D1-2A3D-4620-A163-79901B9C9995}" dt="2023-09-25T20:04:00.940" v="2"/>
        <pc:sldMkLst>
          <pc:docMk/>
          <pc:sldMk cId="1278136396" sldId="784"/>
        </pc:sldMkLst>
      </pc:sldChg>
      <pc:sldChg chg="add del setBg">
        <pc:chgData name="맛있다 군만두" userId="88f4dfb63950bb32" providerId="LiveId" clId="{354BE5D1-2A3D-4620-A163-79901B9C9995}" dt="2023-09-25T20:04:00.940" v="2"/>
        <pc:sldMkLst>
          <pc:docMk/>
          <pc:sldMk cId="1075656421" sldId="785"/>
        </pc:sldMkLst>
      </pc:sldChg>
      <pc:sldChg chg="add del setBg">
        <pc:chgData name="맛있다 군만두" userId="88f4dfb63950bb32" providerId="LiveId" clId="{354BE5D1-2A3D-4620-A163-79901B9C9995}" dt="2023-09-25T20:04:00.940" v="2"/>
        <pc:sldMkLst>
          <pc:docMk/>
          <pc:sldMk cId="1377968165" sldId="786"/>
        </pc:sldMkLst>
      </pc:sldChg>
      <pc:sldChg chg="add del setBg">
        <pc:chgData name="맛있다 군만두" userId="88f4dfb63950bb32" providerId="LiveId" clId="{354BE5D1-2A3D-4620-A163-79901B9C9995}" dt="2023-09-25T20:04:00.940" v="2"/>
        <pc:sldMkLst>
          <pc:docMk/>
          <pc:sldMk cId="3273430853" sldId="787"/>
        </pc:sldMkLst>
      </pc:sldChg>
      <pc:sldChg chg="add del setBg">
        <pc:chgData name="맛있다 군만두" userId="88f4dfb63950bb32" providerId="LiveId" clId="{354BE5D1-2A3D-4620-A163-79901B9C9995}" dt="2023-09-25T20:04:00.940" v="2"/>
        <pc:sldMkLst>
          <pc:docMk/>
          <pc:sldMk cId="2346905591" sldId="788"/>
        </pc:sldMkLst>
      </pc:sldChg>
      <pc:sldChg chg="add del setBg">
        <pc:chgData name="맛있다 군만두" userId="88f4dfb63950bb32" providerId="LiveId" clId="{354BE5D1-2A3D-4620-A163-79901B9C9995}" dt="2023-09-25T20:04:00.940" v="2"/>
        <pc:sldMkLst>
          <pc:docMk/>
          <pc:sldMk cId="3031343356" sldId="789"/>
        </pc:sldMkLst>
      </pc:sldChg>
      <pc:sldChg chg="add del setBg">
        <pc:chgData name="맛있다 군만두" userId="88f4dfb63950bb32" providerId="LiveId" clId="{354BE5D1-2A3D-4620-A163-79901B9C9995}" dt="2023-09-25T20:04:00.940" v="2"/>
        <pc:sldMkLst>
          <pc:docMk/>
          <pc:sldMk cId="2659442134" sldId="790"/>
        </pc:sldMkLst>
      </pc:sldChg>
      <pc:sldChg chg="add del setBg">
        <pc:chgData name="맛있다 군만두" userId="88f4dfb63950bb32" providerId="LiveId" clId="{354BE5D1-2A3D-4620-A163-79901B9C9995}" dt="2023-09-25T20:04:00.940" v="2"/>
        <pc:sldMkLst>
          <pc:docMk/>
          <pc:sldMk cId="495988430" sldId="791"/>
        </pc:sldMkLst>
      </pc:sldChg>
      <pc:sldChg chg="add del setBg">
        <pc:chgData name="맛있다 군만두" userId="88f4dfb63950bb32" providerId="LiveId" clId="{354BE5D1-2A3D-4620-A163-79901B9C9995}" dt="2023-09-25T20:04:00.940" v="2"/>
        <pc:sldMkLst>
          <pc:docMk/>
          <pc:sldMk cId="1964965024" sldId="792"/>
        </pc:sldMkLst>
      </pc:sldChg>
      <pc:sldChg chg="add del setBg">
        <pc:chgData name="맛있다 군만두" userId="88f4dfb63950bb32" providerId="LiveId" clId="{354BE5D1-2A3D-4620-A163-79901B9C9995}" dt="2023-09-25T20:04:00.940" v="2"/>
        <pc:sldMkLst>
          <pc:docMk/>
          <pc:sldMk cId="4121453782" sldId="793"/>
        </pc:sldMkLst>
      </pc:sldChg>
      <pc:sldChg chg="add del setBg">
        <pc:chgData name="맛있다 군만두" userId="88f4dfb63950bb32" providerId="LiveId" clId="{354BE5D1-2A3D-4620-A163-79901B9C9995}" dt="2023-09-25T20:04:00.940" v="2"/>
        <pc:sldMkLst>
          <pc:docMk/>
          <pc:sldMk cId="2752122176" sldId="795"/>
        </pc:sldMkLst>
      </pc:sldChg>
      <pc:sldChg chg="add del setBg">
        <pc:chgData name="맛있다 군만두" userId="88f4dfb63950bb32" providerId="LiveId" clId="{354BE5D1-2A3D-4620-A163-79901B9C9995}" dt="2023-09-25T20:04:00.940" v="2"/>
        <pc:sldMkLst>
          <pc:docMk/>
          <pc:sldMk cId="1426917396" sldId="796"/>
        </pc:sldMkLst>
      </pc:sldChg>
      <pc:sldChg chg="add del setBg">
        <pc:chgData name="맛있다 군만두" userId="88f4dfb63950bb32" providerId="LiveId" clId="{354BE5D1-2A3D-4620-A163-79901B9C9995}" dt="2023-09-25T20:04:00.940" v="2"/>
        <pc:sldMkLst>
          <pc:docMk/>
          <pc:sldMk cId="3456011870" sldId="797"/>
        </pc:sldMkLst>
      </pc:sldChg>
      <pc:sldChg chg="add del setBg">
        <pc:chgData name="맛있다 군만두" userId="88f4dfb63950bb32" providerId="LiveId" clId="{354BE5D1-2A3D-4620-A163-79901B9C9995}" dt="2023-09-25T20:04:00.940" v="2"/>
        <pc:sldMkLst>
          <pc:docMk/>
          <pc:sldMk cId="2696309368" sldId="798"/>
        </pc:sldMkLst>
      </pc:sldChg>
      <pc:sldChg chg="add del setBg">
        <pc:chgData name="맛있다 군만두" userId="88f4dfb63950bb32" providerId="LiveId" clId="{354BE5D1-2A3D-4620-A163-79901B9C9995}" dt="2023-09-25T20:04:00.940" v="2"/>
        <pc:sldMkLst>
          <pc:docMk/>
          <pc:sldMk cId="1053942965" sldId="799"/>
        </pc:sldMkLst>
      </pc:sldChg>
      <pc:sldChg chg="add del setBg">
        <pc:chgData name="맛있다 군만두" userId="88f4dfb63950bb32" providerId="LiveId" clId="{354BE5D1-2A3D-4620-A163-79901B9C9995}" dt="2023-09-25T20:04:00.940" v="2"/>
        <pc:sldMkLst>
          <pc:docMk/>
          <pc:sldMk cId="2028127731" sldId="80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0857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8503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013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1054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3654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139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9029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94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4894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3589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1772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992305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692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지파를 위하여 제비 뽑은 것은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이러하니라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요셉의 장자였고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장자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마길은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아버지라 그는 용사였기 때문에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바산을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받았으므로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852579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남쪽으로는 에브라임에 속하였고 북쪽으로는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속하였고 바다가 그 경계가 되었으며 그들의 땅의 북쪽은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아셀에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이르고 동쪽은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잇사갈에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이르렀으며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95988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잇사갈과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아셀에도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소유가 있으니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스안과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마을들과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이블르암과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마을들과 돌의 주민과 그 마을들이요 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엔돌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주민과 그 마을들과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다아낙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주민과 그 마을들과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므깃도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주민과 그 마을들 세 언덕 지역이라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964965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자손이 그 성읍들의 주민을 쫓아내지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가나안 족속이 결심하고 그 땅에 거주하였더니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1214537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자손이 강성한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후에야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가나안 족속에게 노역을 시켰고 다 쫓아내지 아니하였더라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7521221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요셉 자손이 여호수아에게 말하여 이르되 여호와께서 지금까지 내게 복을 주시므로 내가 큰 민족이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되었거늘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당신이 나의 기업을 위하여 한 제비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분깃으로만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내게 주심은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어찌함이니이까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4269173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여호수아가 그들에게 이르되 네가 큰 민족이 되므로 에브라임 산지가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좁을진대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브리스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르바임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족속의 땅 삼림에 올라가서 스스로 개척하라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4560118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요셉 자손이 이르되 그 산지는 우리에게 넉넉하지도 못하고 골짜기 땅에 거주하는 모든 가나안 족속에게는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스안과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마을들에 거주하는 자이든지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골짜기에 거주하는 자이든지 다 철 병거가 있나이다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6963093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여호수아가 다시 요셉의 족속 곧 에브라임과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말하여 이르되 너는 큰 민족이요 큰 권능이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분깃만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가질 것이 아니라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0539429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산지도 네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비록 삼림이라도 네가 개척하라 그 끝까지 네 것이 되리라 가나안 족속이 비록 철 병거를 가졌고 강할지라도 네가 능히 그를 쫓아내리라 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028127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남은 자손을 위하여 그들의 가족대로 제비를 뽑았는데 그들은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아비에셀의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헬렉의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아스리엘의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헤벨의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스미다의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자손이니 그들의 가족대로 요셉의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남자 자손들이며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338699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헤벨의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마길의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증손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현손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슬로브핫은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아들이 없고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딸뿐이요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딸들의 이름은 말라와 노아와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호글라와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밀가와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디르사라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278136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제사장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엘르아살과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눈의 아들 여호수아와 지도자들 앞에 나아와서 말하기를 여호와께서 모세에게 명령하사 우리 형제 중에서 우리에게 기업을 주라 하셨다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명령을 따라 그들에게 그들의 아버지 형제들 중에서 기업을 주므로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075656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동쪽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외에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분깃이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돌아갔으니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377968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여자 자손들이 그의 남자 자손들 중에서 기업을 받은 까닭이었으며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남은 자손들에게 속하였더라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273430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경계는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아셀에서부터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앞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믹므닷까지이며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오른쪽으로 가서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엔답부아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주민의 경계에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346905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답부아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속하였으되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경계에 있는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답부아는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에브라임 자손에게 속하였으며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031343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그 경계가 가나 시내로 내려가서 그 시내 남쪽에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성읍 중에 이 성읍들은 에브라임에게 속하였으며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경계는 그 시내 북쪽이요 그 끝은 바다이며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659442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429</Words>
  <Application>Microsoft Office PowerPoint</Application>
  <PresentationFormat>와이드스크린</PresentationFormat>
  <Paragraphs>36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18</vt:i4>
      </vt:variant>
    </vt:vector>
  </HeadingPairs>
  <TitlesOfParts>
    <vt:vector size="24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10</cp:revision>
  <dcterms:modified xsi:type="dcterms:W3CDTF">2023-09-25T20:04:01Z</dcterms:modified>
</cp:coreProperties>
</file>