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A875-4575-4A56-9448-3FE31DE6F6A3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D71D-0C87-4E13-879A-C3B6FEE15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614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A875-4575-4A56-9448-3FE31DE6F6A3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D71D-0C87-4E13-879A-C3B6FEE15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569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A875-4575-4A56-9448-3FE31DE6F6A3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D71D-0C87-4E13-879A-C3B6FEE15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383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A875-4575-4A56-9448-3FE31DE6F6A3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D71D-0C87-4E13-879A-C3B6FEE15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879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A875-4575-4A56-9448-3FE31DE6F6A3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D71D-0C87-4E13-879A-C3B6FEE15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02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A875-4575-4A56-9448-3FE31DE6F6A3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D71D-0C87-4E13-879A-C3B6FEE15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13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A875-4575-4A56-9448-3FE31DE6F6A3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D71D-0C87-4E13-879A-C3B6FEE15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01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A875-4575-4A56-9448-3FE31DE6F6A3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D71D-0C87-4E13-879A-C3B6FEE15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392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A875-4575-4A56-9448-3FE31DE6F6A3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D71D-0C87-4E13-879A-C3B6FEE15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36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A875-4575-4A56-9448-3FE31DE6F6A3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D71D-0C87-4E13-879A-C3B6FEE15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7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A875-4575-4A56-9448-3FE31DE6F6A3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D71D-0C87-4E13-879A-C3B6FEE15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10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FA875-4575-4A56-9448-3FE31DE6F6A3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5D71D-0C87-4E13-879A-C3B6FEE15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421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14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8000" b="1" dirty="0" smtClean="0"/>
              <a:t>Cheap Wedding Dresses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2819400"/>
            <a:ext cx="8686800" cy="25908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Buy affordable wedding dresses </a:t>
            </a:r>
            <a:r>
              <a:rPr lang="en-US" sz="2400" dirty="0" err="1" smtClean="0">
                <a:solidFill>
                  <a:schemeClr val="tx1"/>
                </a:solidFill>
              </a:rPr>
              <a:t>uk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online,design</a:t>
            </a:r>
            <a:r>
              <a:rPr lang="en-US" sz="2400" dirty="0" smtClean="0">
                <a:solidFill>
                  <a:schemeClr val="tx1"/>
                </a:solidFill>
              </a:rPr>
              <a:t> your own wedding dresses at </a:t>
            </a:r>
            <a:r>
              <a:rPr lang="en-US" sz="2400" dirty="0" err="1" smtClean="0">
                <a:solidFill>
                  <a:schemeClr val="tx1"/>
                </a:solidFill>
              </a:rPr>
              <a:t>Chicdresses.co.uk,the</a:t>
            </a:r>
            <a:r>
              <a:rPr lang="en-US" sz="2400" dirty="0" smtClean="0">
                <a:solidFill>
                  <a:schemeClr val="tx1"/>
                </a:solidFill>
              </a:rPr>
              <a:t> best place to buy designer wedding dresses for your big day is always </a:t>
            </a:r>
            <a:r>
              <a:rPr lang="en-US" sz="2400" dirty="0" err="1" smtClean="0">
                <a:solidFill>
                  <a:schemeClr val="tx1"/>
                </a:solidFill>
              </a:rPr>
              <a:t>Chicdresses</a:t>
            </a:r>
            <a:r>
              <a:rPr lang="en-US" sz="2400" dirty="0" smtClean="0">
                <a:solidFill>
                  <a:schemeClr val="tx1"/>
                </a:solidFill>
              </a:rPr>
              <a:t>. We offer a large variety styles of Cheap Wedding Dresses with free shipping.</a:t>
            </a:r>
          </a:p>
          <a:p>
            <a:r>
              <a:rPr lang="en-US" sz="3600" b="1" dirty="0" smtClean="0">
                <a:solidFill>
                  <a:schemeClr val="tx1"/>
                </a:solidFill>
              </a:rPr>
              <a:t>http://www.chicdresses.co.uk/cheap-wedding-dresses.html</a:t>
            </a:r>
          </a:p>
        </p:txBody>
      </p:sp>
    </p:spTree>
    <p:extLst>
      <p:ext uri="{BB962C8B-B14F-4D97-AF65-F5344CB8AC3E}">
        <p14:creationId xmlns:p14="http://schemas.microsoft.com/office/powerpoint/2010/main" val="1257021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85" y="0"/>
            <a:ext cx="915488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7843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94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1165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6" y="-1"/>
            <a:ext cx="9151813" cy="687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7616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47</Words>
  <Application>Microsoft Office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Cheap Wedding Dresses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Cheap Wedding Dresses </dc:title>
  <dc:creator>Proseditor</dc:creator>
  <cp:lastModifiedBy>Proseditor</cp:lastModifiedBy>
  <cp:revision>2</cp:revision>
  <dcterms:created xsi:type="dcterms:W3CDTF">2016-07-09T10:49:41Z</dcterms:created>
  <dcterms:modified xsi:type="dcterms:W3CDTF">2016-07-09T10:59:55Z</dcterms:modified>
</cp:coreProperties>
</file>