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392" r:id="rId3"/>
    <p:sldId id="393" r:id="rId4"/>
    <p:sldId id="394" r:id="rId5"/>
    <p:sldId id="395" r:id="rId6"/>
    <p:sldId id="396" r:id="rId7"/>
    <p:sldId id="397" r:id="rId8"/>
    <p:sldId id="398" r:id="rId9"/>
    <p:sldId id="399" r:id="rId10"/>
    <p:sldId id="400" r:id="rId11"/>
    <p:sldId id="401" r:id="rId12"/>
    <p:sldId id="40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266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166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7228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3567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2570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3414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1512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944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0169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2049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6430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715660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279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밤에 침상에서 마음으로 사랑하는 자를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찾았노라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찾아도 찾아내지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못하였노라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823651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기둥은 은이요 바닥은 금이요 자리는 자색 깔개라 그 안에는 예루살렘 딸들의 사랑이 엮어져 있구나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1815003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시온의 딸들아 나와서 솔로몬 왕을 보라 혼인날 마음이 기쁠 때에 그의 어머니가 씌운 왕관이 그 머리에 있구나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561368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내가 일어나서 성 안을 돌아다니며 마음에 사랑하는 자를 거리에서나 큰 길에서나 찾으리라 하고 찾으나 만나지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못하였노라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40572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 안을 순찰하는 자들을 만나서 묻기를 내 마음으로 사랑하는 자를 너희가 보았느냐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24782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그들을 지나치자마자 마음에 사랑하는 자를 만나서 그를 붙잡고 내 어머니 집으로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나를 잉태한 이의 방으로 가기까지 놓지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242028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예루살렘 딸들아 내가 노루와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들사슴을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두고 너희에게 부탁한다 사랑하는 자가 원하기 전에는 흔들지 말고 깨우지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820210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몰약과 유향과 상인의 여러 가지 향품으로 향내 풍기며 연기 기둥처럼 거친 들에서 오는 자가 누구인가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321273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볼지어다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솔로몬의 가마라 이스라엘 용사 중 육십 명이 둘러쌌는데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972573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 칼을 잡고 싸움에 익숙한 사람들이라 밤의 두려움으로 말미암아 각기 허리에 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찼느니라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527253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솔로몬 왕이 레바논 나무로 자기의 가마를 만들었는데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150064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184</Words>
  <Application>Microsoft Office PowerPoint</Application>
  <PresentationFormat>와이드스크린</PresentationFormat>
  <Paragraphs>22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11</vt:i4>
      </vt:variant>
    </vt:vector>
  </HeadingPairs>
  <TitlesOfParts>
    <vt:vector size="17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2024-01-23T06:09:24Z</dcterms:modified>
</cp:coreProperties>
</file>